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3573075-7684-4b23-8a1d-8c30ac0f952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41c03b76b5c45e0" /><Relationship Type="http://schemas.openxmlformats.org/officeDocument/2006/relationships/slideLayout" Target="/ppt/slideLayouts/slideLayout8.xml" Id="R1838f1b2875b4320" /><Relationship Type="http://schemas.openxmlformats.org/officeDocument/2006/relationships/hyperlink" Target="https://app.powerbi.com/groups/me/reports/c3573075-7684-4b23-8a1d-8c30ac0f9527/?pbi_source=PowerPoint" TargetMode="External" Id="RelId0" /><Relationship Type="http://schemas.openxmlformats.org/officeDocument/2006/relationships/image" Target="/ppt/media/image4.png" Id="imgId2809363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9b3c8bca08c477f" /><Relationship Type="http://schemas.openxmlformats.org/officeDocument/2006/relationships/slideLayout" Target="/ppt/slideLayouts/slideLayout8.xml" Id="Rc880c6d41f8e4037" /><Relationship Type="http://schemas.openxmlformats.org/officeDocument/2006/relationships/hyperlink" Target="https://app.powerbi.com/groups/me/reports/c3573075-7684-4b23-8a1d-8c30ac0f9527/?pbi_source=PowerPoint" TargetMode="External" Id="RelId1" /><Relationship Type="http://schemas.openxmlformats.org/officeDocument/2006/relationships/image" Target="/ppt/media/image5.png" Id="imgId2809418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509a0f43a3eb411a" /><Relationship Type="http://schemas.openxmlformats.org/officeDocument/2006/relationships/slideLayout" Target="/ppt/slideLayouts/slideLayout8.xml" Id="R9d7631f33ce94dc8" /><Relationship Type="http://schemas.openxmlformats.org/officeDocument/2006/relationships/hyperlink" Target="https://app.powerbi.com/groups/me/reports/c3573075-7684-4b23-8a1d-8c30ac0f9527/?pbi_source=PowerPoint" TargetMode="External" Id="RelId2" /><Relationship Type="http://schemas.openxmlformats.org/officeDocument/2006/relationships/image" Target="/ppt/media/image6.png" Id="imgId2809418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4fdf6f29c5bd4caa" /><Relationship Type="http://schemas.openxmlformats.org/officeDocument/2006/relationships/slideLayout" Target="/ppt/slideLayouts/slideLayout8.xml" Id="R59a86b435c004f05" /><Relationship Type="http://schemas.openxmlformats.org/officeDocument/2006/relationships/hyperlink" Target="https://app.powerbi.com/groups/me/reports/c3573075-7684-4b23-8a1d-8c30ac0f9527/?pbi_source=PowerPoint" TargetMode="External" Id="RelId3" /><Relationship Type="http://schemas.openxmlformats.org/officeDocument/2006/relationships/image" Target="/ppt/media/image7.png" Id="imgId2809462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06d3b62b4892423b" /><Relationship Type="http://schemas.openxmlformats.org/officeDocument/2006/relationships/slideLayout" Target="/ppt/slideLayouts/slideLayout8.xml" Id="R60dcd3692d1f4902" /><Relationship Type="http://schemas.openxmlformats.org/officeDocument/2006/relationships/hyperlink" Target="https://app.powerbi.com/groups/me/reports/c3573075-7684-4b23-8a1d-8c30ac0f9527/?pbi_source=PowerPoint" TargetMode="External" Id="RelId4" /><Relationship Type="http://schemas.openxmlformats.org/officeDocument/2006/relationships/image" Target="/ppt/media/image8.png" Id="imgId2809462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PetStore_Report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1/21/2025 7:13:12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1/21/2025 6:29:31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0936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0941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0941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0946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0946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5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