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42A-4D26-89AE-B2F5-9EBCDF5D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CC53-4310-3CE1-FD7B-5966C53C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39A5-6A39-A8B2-D93E-921D600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6FB0-E2F9-5333-7745-93E4C29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E87A-0B29-EE0E-8B54-CFD995E3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02A5-3639-E52D-1E16-38A14726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4C610-B651-C9BE-A82E-AE1EDA3AC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8904-C66B-26A0-4F28-C78D0BE3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9179-62E9-08F2-287C-B9299A0C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8AB3-F5A2-6413-2037-64A303C4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6F30C-2153-0EB3-0C83-BB2754176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F19C7-CD5F-356B-4069-F92609BCD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9CB8-7EED-98EC-C94A-100CC037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B1D2-C0DD-F151-FDDE-C9C0CA3A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FBB7-CD7C-A162-1DCB-DC96D9BC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FDFE-845D-4E27-8282-1840C450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2E5D-27FB-F447-4002-0B2F95BD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12A7-B7DB-034B-798E-A63942C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9B7F-AF9D-3D85-66C3-B2901765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753D-38A4-F9B8-1075-F76034DF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A67F-4AA1-726C-48A2-6B01A9D1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593D5-7698-9833-4745-1BC84ED0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F726-A833-9796-06C4-A6D2DC8C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76C7-1FC9-E02A-1E5D-7956FDB2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C136-302F-06A9-61F4-DA508360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E76E-0EEB-005C-D316-EA865EF9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7A5B-55D6-A919-F2D0-468C48041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0FBE7-C9FB-87DB-AD81-29D1D689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A7B27-B684-8413-AAE7-8BBE1653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35F2-48D9-1ECC-C478-6670237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42AA3-8497-2CA1-1CD3-45C45B86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D037-ADCA-9087-703B-D8461687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375B-9C50-96AA-C383-9F9FCC7B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F112-9B20-EEB8-BD27-ED287515B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4C847-60C7-F36A-2EEF-6ED81467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3BEFF-9008-3942-F829-1B1AD2CFA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B6247-B923-91B6-9B4F-F187B9A6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578C4-0A7E-5D74-15E4-A82A3C86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7CAB9-1345-341E-F4BE-3765AE9F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E860-CEDD-A408-15FD-5B0E7B1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60573-538B-AAC0-0B5D-6456C189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1F48B-4CFB-70FB-67FC-E0A41CA9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6AA1E-EB8E-DE55-7BEA-812073F4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31B4F-3260-D5F1-2148-ACB46B6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5EB5-F089-74AB-5579-D4389ADB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DA48-645E-70CE-F2D6-20189892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E607-1E87-C52D-DEED-2E9CB3B9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008F-A37E-FC70-3E48-B2F8F48C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6971-A630-BB8C-6233-ECFE9A5AC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07B18-B7EC-E2D3-255E-09CF7F03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1E65-CE21-5476-5024-C73415FE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B633-7D9C-A78B-D0D8-640AA8B2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38B5-B93A-7A82-794A-7EB3A51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4AA82-218B-6802-F513-CDFC0E3A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29E2-E9FD-A011-9E30-6E38EE60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B92A-3612-9C5F-4EDF-AFBB59FA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05E8-5E62-E9F4-27A1-7D7D630A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BE37F-498A-0D82-8903-AE806C91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F2AFF-A200-DEEF-1DF6-809C97A5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2032-86EF-6EC0-B5AF-17F258AB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BD36-3D8B-7EA6-456B-C913E7256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F27A-4915-46E5-B4D5-9F420F2FAFE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A6399-A42E-5060-3092-31A3DB3F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013B-1740-F0CF-BE80-BF5245C6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265A-B9F1-423C-A0F1-F4BDB58E4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9730C393-2D50-AABC-C637-16CBA9F0A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19" y="244802"/>
            <a:ext cx="5380781" cy="66131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97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Madkour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 Adel</dc:creator>
  <cp:lastModifiedBy>Rahma Adel</cp:lastModifiedBy>
  <cp:revision>1</cp:revision>
  <dcterms:created xsi:type="dcterms:W3CDTF">2025-02-03T06:57:25Z</dcterms:created>
  <dcterms:modified xsi:type="dcterms:W3CDTF">2025-02-03T06:59:43Z</dcterms:modified>
</cp:coreProperties>
</file>