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61" r:id="rId6"/>
    <p:sldId id="263" r:id="rId7"/>
    <p:sldId id="258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2" r:id="rId17"/>
    <p:sldId id="273" r:id="rId18"/>
    <p:sldId id="274" r:id="rId19"/>
    <p:sldId id="276" r:id="rId20"/>
    <p:sldId id="270" r:id="rId21"/>
    <p:sldId id="278" r:id="rId22"/>
    <p:sldId id="279" r:id="rId23"/>
    <p:sldId id="280" r:id="rId24"/>
    <p:sldId id="271" r:id="rId25"/>
    <p:sldId id="282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92AAF-96FA-43B2-9C2D-22B569E17936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D07CE-E1DE-4733-A608-4E2EBB049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74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07CE-E1DE-4733-A608-4E2EBB049AE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3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07CE-E1DE-4733-A608-4E2EBB049AE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07CE-E1DE-4733-A608-4E2EBB049AE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53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07CE-E1DE-4733-A608-4E2EBB049AE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3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4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02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6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2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35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70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7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0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6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1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7B512A5-21AE-4E4E-AB1D-3A2FC3E148E9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B66684-4A8D-4EDB-9855-4CE7852E51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89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308-C5EF-76BE-9975-8A83B7B41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3777" y="2232028"/>
            <a:ext cx="8128000" cy="1829761"/>
          </a:xfrm>
        </p:spPr>
        <p:txBody>
          <a:bodyPr>
            <a:normAutofit fontScale="90000"/>
          </a:bodyPr>
          <a:lstStyle/>
          <a:p>
            <a:r>
              <a:rPr lang="fr-FR" dirty="0"/>
              <a:t>Développent </a:t>
            </a:r>
            <a:br>
              <a:rPr lang="fr-FR" dirty="0"/>
            </a:br>
            <a:r>
              <a:rPr lang="fr-FR" dirty="0"/>
              <a:t>Front-end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5346-97A5-B96C-A710-6D9269A1F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582363"/>
            <a:ext cx="10363200" cy="1199704"/>
          </a:xfrm>
        </p:spPr>
        <p:txBody>
          <a:bodyPr/>
          <a:lstStyle/>
          <a:p>
            <a:endParaRPr lang="en-US" dirty="0"/>
          </a:p>
          <a:p>
            <a:pPr algn="ctr"/>
            <a:endParaRPr lang="fr-F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5850-8C25-7033-2751-7E5F2EECD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511" y="815717"/>
            <a:ext cx="6628571" cy="43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C2BBA-2843-A7A2-F544-F730E71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58" y="-75952"/>
            <a:ext cx="9692640" cy="709189"/>
          </a:xfrm>
        </p:spPr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: </a:t>
            </a:r>
            <a:r>
              <a:rPr lang="en-US" dirty="0" err="1"/>
              <a:t>axios.post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68EDBD-61A6-DD09-E342-E89EE0CDC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F714-CF8C-5983-4292-8771888F43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45D68-05C1-752C-2102-960244C7E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18" y="575735"/>
            <a:ext cx="11721924" cy="61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1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773461-1F9A-4D0A-A49F-4A49E15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5" y="1016001"/>
            <a:ext cx="10511545" cy="5508977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8E7C7F5D-6655-4A14-FC0E-E3C37B8F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58" y="208845"/>
            <a:ext cx="9692640" cy="709189"/>
          </a:xfrm>
        </p:spPr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: </a:t>
            </a:r>
            <a:r>
              <a:rPr lang="en-US" dirty="0" err="1"/>
              <a:t>axios.delete</a:t>
            </a:r>
            <a:r>
              <a:rPr lang="en-US" dirty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86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90CEB-1A08-18C0-4DFF-F561B2569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F556-4D53-2B8E-77F7-24F8618DE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5F32F-900E-F80C-DE8B-D8C105A6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" y="633237"/>
            <a:ext cx="11763022" cy="610623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586DAA4-630B-F2D8-4750-7661CF1E66C8}"/>
              </a:ext>
            </a:extLst>
          </p:cNvPr>
          <p:cNvSpPr txBox="1">
            <a:spLocks/>
          </p:cNvSpPr>
          <p:nvPr/>
        </p:nvSpPr>
        <p:spPr>
          <a:xfrm>
            <a:off x="204558" y="-75952"/>
            <a:ext cx="9692640" cy="709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Axios</a:t>
            </a:r>
            <a:r>
              <a:rPr lang="en-US" dirty="0"/>
              <a:t> : </a:t>
            </a:r>
            <a:r>
              <a:rPr lang="en-US" dirty="0" err="1"/>
              <a:t>axios.put</a:t>
            </a:r>
            <a:r>
              <a:rPr lang="en-US" dirty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90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B3780-E26F-3BF5-4A8D-D1F2381E83F5}"/>
              </a:ext>
            </a:extLst>
          </p:cNvPr>
          <p:cNvSpPr txBox="1"/>
          <p:nvPr/>
        </p:nvSpPr>
        <p:spPr>
          <a:xfrm>
            <a:off x="4492978" y="2957688"/>
            <a:ext cx="664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TRAVAUX PRATIQUES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8EF52-4E69-1D76-FB92-65AEE8F4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71" y="951184"/>
            <a:ext cx="6628571" cy="43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FEE67-BD3D-8E58-4888-F21341101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2855" r="38558" b="68595"/>
          <a:stretch/>
        </p:blipFill>
        <p:spPr>
          <a:xfrm>
            <a:off x="799692" y="8342"/>
            <a:ext cx="9553836" cy="3694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BF1DB-11C0-B005-27D2-70C54B88FCBD}"/>
              </a:ext>
            </a:extLst>
          </p:cNvPr>
          <p:cNvSpPr txBox="1"/>
          <p:nvPr/>
        </p:nvSpPr>
        <p:spPr>
          <a:xfrm>
            <a:off x="320705" y="6345434"/>
            <a:ext cx="10511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☻☺ </a:t>
            </a:r>
            <a:r>
              <a:rPr lang="fr-FR" b="1" dirty="0">
                <a:solidFill>
                  <a:srgbClr val="FF0000"/>
                </a:solidFill>
              </a:rPr>
              <a:t>Pour Q1 &amp; Q2 &amp; Q3 Créer un component qui gère les états et affiche le résultat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11DFD-3133-7060-4915-C5BBDCE0BB09}"/>
              </a:ext>
            </a:extLst>
          </p:cNvPr>
          <p:cNvSpPr txBox="1"/>
          <p:nvPr/>
        </p:nvSpPr>
        <p:spPr>
          <a:xfrm>
            <a:off x="169132" y="3862215"/>
            <a:ext cx="10814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</a:t>
            </a:r>
            <a:r>
              <a:rPr lang="fr-FR" sz="2000" dirty="0"/>
              <a:t>Créer</a:t>
            </a:r>
            <a:r>
              <a:rPr lang="en-US" sz="2000" dirty="0"/>
              <a:t> </a:t>
            </a:r>
            <a:r>
              <a:rPr lang="fr-FR" sz="2000" dirty="0"/>
              <a:t>un fichier JSON nommé "</a:t>
            </a:r>
            <a:r>
              <a:rPr lang="fr-FR" sz="2000" dirty="0" err="1"/>
              <a:t>db</a:t>
            </a:r>
            <a:r>
              <a:rPr lang="en-US" sz="2000" dirty="0"/>
              <a:t>.</a:t>
            </a:r>
            <a:r>
              <a:rPr lang="en-US" sz="2000" dirty="0" err="1"/>
              <a:t>json</a:t>
            </a:r>
            <a:r>
              <a:rPr lang="fr-FR" sz="2000" dirty="0"/>
              <a:t>"</a:t>
            </a:r>
            <a:r>
              <a:rPr lang="en-US" sz="2000" dirty="0"/>
              <a:t> dans le dossier </a:t>
            </a:r>
            <a:r>
              <a:rPr lang="fr-FR" sz="2000" dirty="0"/>
              <a:t>src et remplie le avec les données de liste produits</a:t>
            </a:r>
            <a:r>
              <a:rPr lang="en-US" sz="2000" dirty="0"/>
              <a:t>.</a:t>
            </a:r>
          </a:p>
          <a:p>
            <a:r>
              <a:rPr lang="en-US" sz="2000" dirty="0"/>
              <a:t>2-Ecrire le cod</a:t>
            </a:r>
            <a:r>
              <a:rPr lang="fr-FR" sz="2000" dirty="0"/>
              <a:t>e JS qui retourne les produits de la famille INFO qui ont le prix supérieure à 80</a:t>
            </a:r>
          </a:p>
          <a:p>
            <a:r>
              <a:rPr lang="en-US" sz="2000" dirty="0"/>
              <a:t>3-Ecrire </a:t>
            </a:r>
            <a:r>
              <a:rPr lang="fr-FR" sz="2000" dirty="0"/>
              <a:t>le code JS qui calcule la Moyenne des prix des produits</a:t>
            </a:r>
          </a:p>
          <a:p>
            <a:r>
              <a:rPr lang="en-US" sz="2000" dirty="0"/>
              <a:t>4-</a:t>
            </a:r>
            <a:r>
              <a:rPr lang="fr-FR" sz="2000" dirty="0"/>
              <a:t>Ecrire le code JS qui détermine le nom du produit le plus cher</a:t>
            </a:r>
          </a:p>
          <a:p>
            <a:r>
              <a:rPr lang="en-US" sz="2000" dirty="0"/>
              <a:t>5-</a:t>
            </a:r>
            <a:r>
              <a:rPr lang="fr-FR" sz="2000" dirty="0"/>
              <a:t>Ecrire le code JS qui créée un autre tableau produits2 contenant les éléments du tableau produits en supprimant le produit qui a le ID = 33</a:t>
            </a:r>
          </a:p>
        </p:txBody>
      </p:sp>
    </p:spTree>
    <p:extLst>
      <p:ext uri="{BB962C8B-B14F-4D97-AF65-F5344CB8AC3E}">
        <p14:creationId xmlns:p14="http://schemas.microsoft.com/office/powerpoint/2010/main" val="403877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E6BD67-AE51-1932-E573-F2765C83E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72"/>
          <a:stretch/>
        </p:blipFill>
        <p:spPr>
          <a:xfrm>
            <a:off x="9516534" y="135466"/>
            <a:ext cx="2675466" cy="6722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C7AA6-809A-A544-119A-FC1E3448012B}"/>
              </a:ext>
            </a:extLst>
          </p:cNvPr>
          <p:cNvSpPr txBox="1"/>
          <p:nvPr/>
        </p:nvSpPr>
        <p:spPr>
          <a:xfrm>
            <a:off x="0" y="218813"/>
            <a:ext cx="6750756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Dans </a:t>
            </a:r>
            <a:r>
              <a:rPr lang="fr-F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package.json</a:t>
            </a:r>
            <a:r>
              <a:rPr lang="fr-F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Ajouter aux "scripts"  :</a:t>
            </a:r>
          </a:p>
          <a:p>
            <a:r>
              <a:rPr lang="fr-FR" sz="1600" b="0" dirty="0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600" b="0" dirty="0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600" b="0" dirty="0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-serve"</a:t>
            </a:r>
            <a:r>
              <a:rPr lang="fr-FR" sz="16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-server --</a:t>
            </a:r>
            <a:r>
              <a:rPr lang="fr-F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lang="fr-F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src/</a:t>
            </a:r>
            <a:r>
              <a:rPr lang="fr-F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db.json</a:t>
            </a:r>
            <a:r>
              <a:rPr lang="fr-F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--port 3001"</a:t>
            </a:r>
            <a:endParaRPr lang="fr-F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BFCBA-3533-466D-C641-CF3C179E5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3" y="3260507"/>
            <a:ext cx="6649509" cy="1077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BDF4F-EA98-2B0F-3147-53F2F42F5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450" y="4481837"/>
            <a:ext cx="3512608" cy="21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F82114-006E-5096-4414-73712CEB7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509" y="135466"/>
            <a:ext cx="2867025" cy="6722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8DDB4-3880-05C0-E9CC-1CD2E6766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68" y="1440143"/>
            <a:ext cx="4897615" cy="15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7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E4C61-48AF-4A77-C865-417CF431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" y="1051632"/>
            <a:ext cx="8652758" cy="52362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5861E-55D0-98CF-E2C7-0AFDFB6E3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0" b="64581"/>
          <a:stretch/>
        </p:blipFill>
        <p:spPr>
          <a:xfrm>
            <a:off x="455348" y="293511"/>
            <a:ext cx="8694297" cy="649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1ACE25-913F-89B3-ECF3-9CB11F68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424" y="4824778"/>
            <a:ext cx="1546576" cy="1463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89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4D8B5-3B3A-A104-5711-F72EF18C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44" y="1095022"/>
            <a:ext cx="6553199" cy="3212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AD22A-F3EA-22A6-685A-0F73E077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30" y="4580290"/>
            <a:ext cx="7825494" cy="6589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8EFBCD-AD17-9876-D491-FA1A3729F2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4" b="62836"/>
          <a:stretch/>
        </p:blipFill>
        <p:spPr>
          <a:xfrm>
            <a:off x="1779894" y="293511"/>
            <a:ext cx="8694297" cy="550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63044-FE1C-8C94-D240-78851FC5B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00" y="5512329"/>
            <a:ext cx="681990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03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C810A-FB7A-B736-A5A3-21BD103E49C3}"/>
              </a:ext>
            </a:extLst>
          </p:cNvPr>
          <p:cNvSpPr txBox="1"/>
          <p:nvPr/>
        </p:nvSpPr>
        <p:spPr>
          <a:xfrm>
            <a:off x="1360310" y="4368385"/>
            <a:ext cx="89972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&gt;Le nom de Produit le plus Cher est : {</a:t>
            </a:r>
            <a:r>
              <a:rPr lang="fr-FR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mostExpensiveProduct</a:t>
            </a:r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} &lt;/</a:t>
            </a:r>
            <a:r>
              <a:rPr lang="fr-F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6DE5C-E144-1FEE-3916-6C7F6D488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9" b="60517"/>
          <a:stretch/>
        </p:blipFill>
        <p:spPr>
          <a:xfrm>
            <a:off x="1352815" y="158184"/>
            <a:ext cx="8694297" cy="575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997B75-02A0-6C92-5BD7-F183F558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5558189"/>
            <a:ext cx="7743825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52D73D-64CF-34EE-EE86-BA78CE65E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748" y="1197037"/>
            <a:ext cx="6922219" cy="25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8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CDF942-C43F-058C-9660-97EEDEFD6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96" b="55945"/>
          <a:stretch/>
        </p:blipFill>
        <p:spPr>
          <a:xfrm>
            <a:off x="1832153" y="609598"/>
            <a:ext cx="8694297" cy="654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505D2-B306-386E-9C71-15019617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533" y="1800315"/>
            <a:ext cx="6558845" cy="2308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92694-BC4D-9629-CE4D-DA3EAF8BA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211" y="4368802"/>
            <a:ext cx="5839789" cy="1879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06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105C71-6B62-840C-14F5-BDB839E7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0" y="161466"/>
            <a:ext cx="9692640" cy="1325562"/>
          </a:xfrm>
        </p:spPr>
        <p:txBody>
          <a:bodyPr/>
          <a:lstStyle/>
          <a:p>
            <a:r>
              <a:rPr lang="en-US" dirty="0"/>
              <a:t>Creation de Application</a:t>
            </a:r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4C93A6-479A-DED2-CA2C-F0CDECF8B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625" y="2192610"/>
            <a:ext cx="5779910" cy="3801871"/>
          </a:xfrm>
        </p:spPr>
        <p:txBody>
          <a:bodyPr/>
          <a:lstStyle/>
          <a:p>
            <a:r>
              <a:rPr lang="fr-FR" sz="2000" dirty="0"/>
              <a:t>Créer et Démarrer une Application </a:t>
            </a:r>
            <a:r>
              <a:rPr lang="fr-FR" sz="2000" dirty="0" err="1"/>
              <a:t>React</a:t>
            </a:r>
            <a:endParaRPr lang="fr-FR" sz="2000" dirty="0"/>
          </a:p>
          <a:p>
            <a:pPr lvl="1"/>
            <a:r>
              <a:rPr lang="fr-FR" sz="1600" dirty="0" err="1"/>
              <a:t>npx</a:t>
            </a:r>
            <a:r>
              <a:rPr lang="fr-FR" sz="1600" dirty="0"/>
              <a:t> </a:t>
            </a:r>
            <a:r>
              <a:rPr lang="fr-FR" sz="1600" dirty="0" err="1"/>
              <a:t>create</a:t>
            </a:r>
            <a:r>
              <a:rPr lang="fr-FR" sz="1600" dirty="0"/>
              <a:t>-</a:t>
            </a:r>
            <a:r>
              <a:rPr lang="fr-FR" sz="1600" dirty="0" err="1"/>
              <a:t>react</a:t>
            </a:r>
            <a:r>
              <a:rPr lang="fr-FR" sz="1600" dirty="0"/>
              <a:t>-app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cd folder-</a:t>
            </a:r>
            <a:r>
              <a:rPr lang="fr-FR" sz="1600" dirty="0" err="1"/>
              <a:t>name</a:t>
            </a:r>
            <a:endParaRPr lang="fr-FR" sz="1600" dirty="0"/>
          </a:p>
          <a:p>
            <a:pPr lvl="1"/>
            <a:endParaRPr lang="fr-FR" sz="1600" dirty="0"/>
          </a:p>
          <a:p>
            <a:pPr lvl="1"/>
            <a:r>
              <a:rPr lang="fr-FR" sz="1600" dirty="0" err="1"/>
              <a:t>npm</a:t>
            </a:r>
            <a:r>
              <a:rPr lang="fr-FR" sz="1600" dirty="0"/>
              <a:t> start</a:t>
            </a:r>
            <a:endParaRPr lang="fr-FR" sz="2000" dirty="0"/>
          </a:p>
          <a:p>
            <a:pPr marL="109537" indent="0">
              <a:buNone/>
            </a:pPr>
            <a:endParaRPr lang="fr-FR" sz="2000" dirty="0"/>
          </a:p>
          <a:p>
            <a:r>
              <a:rPr lang="fr-FR" sz="2000" dirty="0"/>
              <a:t>Pour installer les dépendances : </a:t>
            </a:r>
          </a:p>
          <a:p>
            <a:pPr lvl="1"/>
            <a:r>
              <a:rPr lang="fr-FR" sz="1600" dirty="0" err="1"/>
              <a:t>npm</a:t>
            </a:r>
            <a:r>
              <a:rPr lang="fr-FR" sz="1600" dirty="0"/>
              <a:t> </a:t>
            </a:r>
            <a:r>
              <a:rPr lang="fr-FR" sz="1600" dirty="0" err="1"/>
              <a:t>install</a:t>
            </a:r>
            <a:r>
              <a:rPr lang="fr-FR" sz="1600" dirty="0"/>
              <a:t>  </a:t>
            </a:r>
            <a:r>
              <a:rPr lang="fr-FR" sz="1600" dirty="0" err="1"/>
              <a:t>dependence_</a:t>
            </a:r>
            <a:r>
              <a:rPr lang="fr-FR" dirty="0" err="1"/>
              <a:t>name</a:t>
            </a:r>
            <a:endParaRPr lang="fr-FR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AB6E-0C25-D747-85C6-AE2D1138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4797" y="1691322"/>
            <a:ext cx="5384800" cy="4525963"/>
          </a:xfrm>
        </p:spPr>
        <p:txBody>
          <a:bodyPr/>
          <a:lstStyle/>
          <a:p>
            <a:r>
              <a:rPr lang="en-US" dirty="0"/>
              <a:t>Structure d’un project React : 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91325-D448-91E8-338A-402E8166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21" y="2099910"/>
            <a:ext cx="3730625" cy="45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3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AD25A-0462-7CFB-6D52-8F8C53245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" t="45188" r="-2018" b="30463"/>
          <a:stretch/>
        </p:blipFill>
        <p:spPr>
          <a:xfrm>
            <a:off x="1060229" y="195599"/>
            <a:ext cx="10071541" cy="3293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D2E5F0-FF3E-78CA-3054-99661745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1" y="3681076"/>
            <a:ext cx="4943475" cy="2981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59BF09-EE68-60F1-87A1-8A3C82642D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799" r="12160"/>
          <a:stretch/>
        </p:blipFill>
        <p:spPr>
          <a:xfrm>
            <a:off x="6105832" y="3620663"/>
            <a:ext cx="5137064" cy="310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29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9283C-4313-E329-199A-73894F47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" y="104599"/>
            <a:ext cx="12000089" cy="67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98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CB6410-DBBC-0B6C-042D-0980EB053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68786" r="3148" b="7263"/>
          <a:stretch/>
        </p:blipFill>
        <p:spPr>
          <a:xfrm>
            <a:off x="483730" y="185562"/>
            <a:ext cx="10285870" cy="3531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DEB099-CBDD-4435-BEC7-277D08BF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5" y="3716714"/>
            <a:ext cx="3784601" cy="2955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5A23D-291B-0737-B02F-99DA7894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3716715"/>
            <a:ext cx="3784601" cy="2955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1FE53-B911-C297-8244-46F455CE8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350" y="3716714"/>
            <a:ext cx="3573920" cy="2955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42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CB06F8-A1F4-0F32-B419-99E6D8FA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79022"/>
            <a:ext cx="12022667" cy="67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81784-AB42-B00E-938D-6DBF5DD6B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3" b="22723"/>
          <a:stretch/>
        </p:blipFill>
        <p:spPr>
          <a:xfrm>
            <a:off x="907411" y="595488"/>
            <a:ext cx="10101875" cy="1651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5BDE54-F116-2C5F-BAC8-75A33325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8" y="2284058"/>
            <a:ext cx="422910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FFA6B-75B6-A101-EC06-9B3BE2EF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07" y="2309374"/>
            <a:ext cx="4076700" cy="2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11AC1-A2E8-29D6-B609-3FE45523E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808" y="4752975"/>
            <a:ext cx="4181475" cy="2105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6FB82-B503-E391-B476-22F104B06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70" y="4705350"/>
            <a:ext cx="4133850" cy="215265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F2F835-AE2E-25DF-8455-11DF71EA6CEA}"/>
              </a:ext>
            </a:extLst>
          </p:cNvPr>
          <p:cNvSpPr/>
          <p:nvPr/>
        </p:nvSpPr>
        <p:spPr>
          <a:xfrm>
            <a:off x="5008653" y="3249170"/>
            <a:ext cx="1543050" cy="262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6A38AC6-902D-99C1-C991-02DC8375C8C1}"/>
              </a:ext>
            </a:extLst>
          </p:cNvPr>
          <p:cNvSpPr/>
          <p:nvPr/>
        </p:nvSpPr>
        <p:spPr>
          <a:xfrm>
            <a:off x="8494535" y="4329288"/>
            <a:ext cx="361245" cy="5644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D12242-BB59-708A-1ECC-689448B76A4A}"/>
              </a:ext>
            </a:extLst>
          </p:cNvPr>
          <p:cNvSpPr/>
          <p:nvPr/>
        </p:nvSpPr>
        <p:spPr>
          <a:xfrm rot="10800000">
            <a:off x="5069245" y="5576351"/>
            <a:ext cx="1568449" cy="3522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93AAB11-C4B7-AA36-79B3-22906FB8039C}"/>
              </a:ext>
            </a:extLst>
          </p:cNvPr>
          <p:cNvSpPr/>
          <p:nvPr/>
        </p:nvSpPr>
        <p:spPr>
          <a:xfrm>
            <a:off x="24745" y="5651141"/>
            <a:ext cx="180622" cy="15054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84AA74F-9B2C-A277-41B7-0DD45D605C40}"/>
              </a:ext>
            </a:extLst>
          </p:cNvPr>
          <p:cNvSpPr/>
          <p:nvPr/>
        </p:nvSpPr>
        <p:spPr>
          <a:xfrm>
            <a:off x="748107" y="5651142"/>
            <a:ext cx="180622" cy="15054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CAFE6D1-A1CB-95FE-895C-4721CB976741}"/>
              </a:ext>
            </a:extLst>
          </p:cNvPr>
          <p:cNvSpPr/>
          <p:nvPr/>
        </p:nvSpPr>
        <p:spPr>
          <a:xfrm>
            <a:off x="479593" y="5651142"/>
            <a:ext cx="180622" cy="15054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6E75CD6-68E2-D1C8-D68C-1B5964E14D50}"/>
              </a:ext>
            </a:extLst>
          </p:cNvPr>
          <p:cNvSpPr/>
          <p:nvPr/>
        </p:nvSpPr>
        <p:spPr>
          <a:xfrm>
            <a:off x="235117" y="5651142"/>
            <a:ext cx="180622" cy="15054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97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32521-E9BA-8529-6FE8-746220BD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" y="92779"/>
            <a:ext cx="11898843" cy="665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E7EB58-A945-A085-F987-EC97F8290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76868" r="7178" b="9307"/>
          <a:stretch/>
        </p:blipFill>
        <p:spPr>
          <a:xfrm>
            <a:off x="101600" y="183446"/>
            <a:ext cx="11209867" cy="1907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04A30-4BDD-CCEA-373B-38621C8E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" y="2320742"/>
            <a:ext cx="3420181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7839BF-0008-5805-C733-DB49C6625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818" y="2296930"/>
            <a:ext cx="3577167" cy="200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9C9CF-43CA-8DCF-AC8D-DCB24CDD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818" y="4363856"/>
            <a:ext cx="3577167" cy="1860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D4F415-F608-F056-50D3-FD9257F72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078" y="4363856"/>
            <a:ext cx="3447697" cy="1860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5FCAE6-EDF6-5F60-92D8-D4D8F91D0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078" y="2296930"/>
            <a:ext cx="3447697" cy="1943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D80B27-2A94-763B-0F90-CBD526F95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6" y="4297180"/>
            <a:ext cx="3447697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9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F7471-1D7B-DB96-BEF4-8FC7C07A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3" y="124178"/>
            <a:ext cx="11883759" cy="65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1224F-8257-6187-245B-3CCDDD20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082"/>
            <a:ext cx="9692640" cy="1325562"/>
          </a:xfrm>
        </p:spPr>
        <p:txBody>
          <a:bodyPr/>
          <a:lstStyle/>
          <a:p>
            <a:r>
              <a:rPr lang="en-US" dirty="0"/>
              <a:t>Class VS Function Component</a:t>
            </a:r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9075A-5A32-984A-8644-54A4BF36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87690"/>
            <a:ext cx="4480560" cy="4351337"/>
          </a:xfrm>
        </p:spPr>
        <p:txBody>
          <a:bodyPr>
            <a:normAutofit/>
          </a:bodyPr>
          <a:lstStyle/>
          <a:p>
            <a:r>
              <a:rPr lang="en-US" sz="2800" dirty="0"/>
              <a:t>Class : </a:t>
            </a:r>
          </a:p>
          <a:p>
            <a:pPr marL="109537" indent="0">
              <a:buNone/>
            </a:pPr>
            <a:endParaRPr lang="fr-F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4D64-2976-062A-85E6-3BA84D17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933" y="1600288"/>
            <a:ext cx="5564297" cy="4351337"/>
          </a:xfrm>
        </p:spPr>
        <p:txBody>
          <a:bodyPr>
            <a:normAutofit/>
          </a:bodyPr>
          <a:lstStyle/>
          <a:p>
            <a:r>
              <a:rPr lang="en-US" sz="2800" dirty="0"/>
              <a:t>Function : </a:t>
            </a:r>
          </a:p>
          <a:p>
            <a:endParaRPr lang="en-US" sz="2800" dirty="0"/>
          </a:p>
          <a:p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BEC4B-5D8B-6798-13AC-ABF50E36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2267303"/>
            <a:ext cx="4718755" cy="2196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BC0A3-2EF8-392A-06D8-0E5A0A17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4723165"/>
            <a:ext cx="4718755" cy="1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9D69A-4A91-C3AD-6F91-AA41F275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63" y="2731558"/>
            <a:ext cx="4639733" cy="27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5BE23-A7C1-2973-7069-C95BD0AD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91" y="10160"/>
            <a:ext cx="9692640" cy="1325562"/>
          </a:xfrm>
        </p:spPr>
        <p:txBody>
          <a:bodyPr/>
          <a:lstStyle/>
          <a:p>
            <a:r>
              <a:rPr lang="fr-FR" dirty="0"/>
              <a:t>JSX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C40EB4-0EE5-6C26-04EA-7047AE276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33391"/>
              </p:ext>
            </p:extLst>
          </p:nvPr>
        </p:nvGraphicFramePr>
        <p:xfrm>
          <a:off x="1794933" y="1691322"/>
          <a:ext cx="8128000" cy="254282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61393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535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className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1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&lt;input type=“text” &gt;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&lt;input type=“text” &gt;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&lt;input type=“text” /&gt;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ALL TAGS MUST BE 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7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htmlFor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40486"/>
                  </a:ext>
                </a:extLst>
              </a:tr>
              <a:tr h="393983">
                <a:tc>
                  <a:txBody>
                    <a:bodyPr/>
                    <a:lstStyle/>
                    <a:p>
                      <a:r>
                        <a:rPr lang="fr-FR" dirty="0" err="1"/>
                        <a:t>onclick,onchange,onfocus</a:t>
                      </a:r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onClick,onChange,onFocus</a:t>
                      </a:r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10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F0F736-A2F7-C0D4-D761-10F249F26599}"/>
              </a:ext>
            </a:extLst>
          </p:cNvPr>
          <p:cNvSpPr txBox="1"/>
          <p:nvPr/>
        </p:nvSpPr>
        <p:spPr>
          <a:xfrm>
            <a:off x="1794933" y="4626015"/>
            <a:ext cx="10972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Tags that are meant to be output as HTML (&lt;p&gt; &lt;/p&gt;) must be all lowercase. </a:t>
            </a:r>
          </a:p>
          <a:p>
            <a:endParaRPr lang="en-US" dirty="0"/>
          </a:p>
          <a:p>
            <a:r>
              <a:rPr lang="en-US" dirty="0"/>
              <a:t> Tags that reference React components ( &lt;</a:t>
            </a:r>
            <a:r>
              <a:rPr lang="en-US" dirty="0" err="1"/>
              <a:t>SideBar</a:t>
            </a:r>
            <a:r>
              <a:rPr lang="en-US" dirty="0"/>
              <a:t> /&gt; must be </a:t>
            </a:r>
            <a:r>
              <a:rPr lang="en-US" dirty="0" err="1"/>
              <a:t>UpperCamelCase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Utilisataion</a:t>
            </a:r>
            <a:r>
              <a:rPr lang="en-US" dirty="0"/>
              <a:t> de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JSX  :</a:t>
            </a:r>
            <a:endParaRPr lang="en-US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Exemple :    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fr-FR" b="0" i="1" dirty="0">
                <a:solidFill>
                  <a:srgbClr val="EE5D4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fr-F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 &lt;/</a:t>
            </a:r>
            <a:r>
              <a:rPr lang="fr-F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90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F012B-3DDF-6B4A-F31C-0801D36F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28" y="-5853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Props</a:t>
            </a:r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D7C3C-7EA3-35A5-DE05-D433BA3EB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2A60B-9C44-A3EA-9BA4-D694D462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376907"/>
            <a:ext cx="5486400" cy="4734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D1725F-D732-69E5-9BA0-4B8C1B9E0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94"/>
          <a:stretch/>
        </p:blipFill>
        <p:spPr>
          <a:xfrm>
            <a:off x="5884509" y="319183"/>
            <a:ext cx="6307491" cy="62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0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CD887-6CA6-3B8D-8295-82A70126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66866"/>
            <a:ext cx="9692640" cy="1325562"/>
          </a:xfrm>
        </p:spPr>
        <p:txBody>
          <a:bodyPr/>
          <a:lstStyle/>
          <a:p>
            <a:r>
              <a:rPr lang="en-US" dirty="0"/>
              <a:t>Hooks :</a:t>
            </a:r>
            <a:br>
              <a:rPr lang="en-US" dirty="0"/>
            </a:br>
            <a:r>
              <a:rPr lang="en-US" dirty="0" err="1"/>
              <a:t>useState</a:t>
            </a:r>
            <a:r>
              <a:rPr lang="en-US" dirty="0"/>
              <a:t> &amp; </a:t>
            </a:r>
            <a:r>
              <a:rPr lang="en-US" dirty="0" err="1"/>
              <a:t>useEffect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EC5E8-0258-D6AE-C1D8-8B7FD3ED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1597555"/>
            <a:ext cx="5289021" cy="418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1A3668-7142-E8FE-6E0A-3B81CC73A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600"/>
            <a:ext cx="5198681" cy="4932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019C54-C395-1CC0-EE10-84DAA4FD6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06165"/>
            <a:ext cx="5198681" cy="10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0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A2DA3-1B1C-6721-EE80-EE9E76EF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7469"/>
            <a:ext cx="9692640" cy="1325562"/>
          </a:xfrm>
        </p:spPr>
        <p:txBody>
          <a:bodyPr/>
          <a:lstStyle/>
          <a:p>
            <a:r>
              <a:rPr lang="en-US" dirty="0"/>
              <a:t>Router : </a:t>
            </a:r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2B2069-BDA0-B731-A54D-0719BC968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11401778" cy="4525963"/>
          </a:xfrm>
        </p:spPr>
        <p:txBody>
          <a:bodyPr/>
          <a:lstStyle/>
          <a:p>
            <a:r>
              <a:rPr lang="fr-FR" sz="2000" dirty="0"/>
              <a:t>Installation de </a:t>
            </a:r>
            <a:r>
              <a:rPr lang="fr-FR" sz="2000" dirty="0" err="1"/>
              <a:t>react</a:t>
            </a:r>
            <a:r>
              <a:rPr lang="fr-FR" sz="2000" dirty="0"/>
              <a:t>-router-dom</a:t>
            </a:r>
          </a:p>
          <a:p>
            <a:r>
              <a:rPr lang="fr-FR" sz="2000" dirty="0"/>
              <a:t>Importer </a:t>
            </a:r>
            <a:r>
              <a:rPr lang="fr-FR" sz="2000" dirty="0" err="1"/>
              <a:t>BrowserRouter</a:t>
            </a:r>
            <a:r>
              <a:rPr lang="fr-FR" sz="2000" dirty="0"/>
              <a:t> , Routes (Switch for version 5 and </a:t>
            </a:r>
            <a:r>
              <a:rPr lang="fr-FR" sz="2000" dirty="0" err="1"/>
              <a:t>older</a:t>
            </a:r>
            <a:r>
              <a:rPr lang="fr-FR" sz="2000" dirty="0"/>
              <a:t>) et Route</a:t>
            </a:r>
          </a:p>
          <a:p>
            <a:r>
              <a:rPr lang="fr-FR" sz="2000" dirty="0"/>
              <a:t>Comment utiliser le  routage ?</a:t>
            </a:r>
          </a:p>
          <a:p>
            <a:endParaRPr lang="fr-FR" sz="2000" dirty="0"/>
          </a:p>
          <a:p>
            <a:pPr marL="109537" indent="0">
              <a:buNone/>
            </a:pPr>
            <a:r>
              <a:rPr lang="fr-FR" sz="2000" dirty="0"/>
              <a:t>1ére Etape : (</a:t>
            </a:r>
            <a:r>
              <a:rPr lang="fr-FR" sz="2000" dirty="0" err="1"/>
              <a:t>BrowserRouter</a:t>
            </a:r>
            <a:r>
              <a:rPr lang="fr-FR" sz="2000" dirty="0"/>
              <a:t> ou </a:t>
            </a:r>
            <a:r>
              <a:rPr lang="fr-FR" sz="2000" dirty="0" err="1"/>
              <a:t>HashRouter</a:t>
            </a:r>
            <a:r>
              <a:rPr lang="fr-FR" sz="20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67821-25FF-8AB2-6EA2-401C499D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69" y="4048361"/>
            <a:ext cx="6686902" cy="2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2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051003-F1CB-59D0-5236-7E446E2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8" y="274637"/>
            <a:ext cx="4651022" cy="1143000"/>
          </a:xfrm>
        </p:spPr>
        <p:txBody>
          <a:bodyPr>
            <a:noAutofit/>
          </a:bodyPr>
          <a:lstStyle/>
          <a:p>
            <a:pPr marL="109537" indent="0">
              <a:buNone/>
            </a:pPr>
            <a:r>
              <a:rPr lang="fr-FR" sz="2800" dirty="0"/>
              <a:t>2éme Etape : Routes &amp; Route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AF47C7-78CE-C741-62A1-3E7122920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911" y="1417637"/>
            <a:ext cx="5305778" cy="48928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23839-8ECB-2D4B-9B84-E25A45467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8311" y="1174045"/>
            <a:ext cx="6321778" cy="5136443"/>
          </a:xfr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4058FE7E-D6D1-CAB5-5F29-DD94E1847FBC}"/>
              </a:ext>
            </a:extLst>
          </p:cNvPr>
          <p:cNvSpPr txBox="1">
            <a:spLocks/>
          </p:cNvSpPr>
          <p:nvPr/>
        </p:nvSpPr>
        <p:spPr>
          <a:xfrm>
            <a:off x="5638800" y="156104"/>
            <a:ext cx="4651022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109537"/>
            <a:r>
              <a:rPr lang="fr-FR" sz="2800" dirty="0"/>
              <a:t>3éme Etape : Link  to</a:t>
            </a:r>
          </a:p>
        </p:txBody>
      </p:sp>
    </p:spTree>
    <p:extLst>
      <p:ext uri="{BB962C8B-B14F-4D97-AF65-F5344CB8AC3E}">
        <p14:creationId xmlns:p14="http://schemas.microsoft.com/office/powerpoint/2010/main" val="143233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F2410C-6C3F-371A-B28D-DDE08537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5576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/>
              <a:t>consommer un API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	    Fetch		     ||	        </a:t>
            </a:r>
            <a:r>
              <a:rPr lang="en-US" dirty="0" err="1"/>
              <a:t>Axios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5E8A5-7147-EEC8-DAE9-729AC93C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2" y="1481138"/>
            <a:ext cx="5554486" cy="5102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D74A04-B835-E584-57F5-F739B64C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4" y="1481138"/>
            <a:ext cx="5813778" cy="51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467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953</TotalTime>
  <Words>393</Words>
  <Application>Microsoft Office PowerPoint</Application>
  <PresentationFormat>Widescreen</PresentationFormat>
  <Paragraphs>65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Bell MT</vt:lpstr>
      <vt:lpstr>Calibri</vt:lpstr>
      <vt:lpstr>Century Schoolbook</vt:lpstr>
      <vt:lpstr>Consolas</vt:lpstr>
      <vt:lpstr>Wingdings 2</vt:lpstr>
      <vt:lpstr>View</vt:lpstr>
      <vt:lpstr>Développent  Front-end </vt:lpstr>
      <vt:lpstr>Creation de Application</vt:lpstr>
      <vt:lpstr>Class VS Function Component</vt:lpstr>
      <vt:lpstr>JSX </vt:lpstr>
      <vt:lpstr>Props</vt:lpstr>
      <vt:lpstr>Hooks : useState &amp; useEffect</vt:lpstr>
      <vt:lpstr>Router : </vt:lpstr>
      <vt:lpstr>2éme Etape : Routes &amp; Route</vt:lpstr>
      <vt:lpstr>consommer un API :      Fetch       ||         Axios</vt:lpstr>
      <vt:lpstr>Axios : axios.post()</vt:lpstr>
      <vt:lpstr>Axios : axios.delete()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Développent Frontend </dc:title>
  <dc:creator>YOUNESSE EL-JAZOULI</dc:creator>
  <cp:lastModifiedBy>YOUNESSE EL-JAZOULI</cp:lastModifiedBy>
  <cp:revision>28</cp:revision>
  <dcterms:created xsi:type="dcterms:W3CDTF">2022-12-21T18:44:48Z</dcterms:created>
  <dcterms:modified xsi:type="dcterms:W3CDTF">2022-12-24T14:33:27Z</dcterms:modified>
</cp:coreProperties>
</file>