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E524397-CB63-4E99-B286-9F0D2C196274}"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33A86E6A-0341-4513-B7A7-B95E263ABBF8}"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524397-CB63-4E99-B286-9F0D2C196274}"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86E6A-0341-4513-B7A7-B95E263ABBF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524397-CB63-4E99-B286-9F0D2C196274}"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86E6A-0341-4513-B7A7-B95E263ABBF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524397-CB63-4E99-B286-9F0D2C196274}"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86E6A-0341-4513-B7A7-B95E263ABBF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E524397-CB63-4E99-B286-9F0D2C196274}" type="datetimeFigureOut">
              <a:rPr lang="en-US" smtClean="0"/>
              <a:t>5/18/2020</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86E6A-0341-4513-B7A7-B95E263ABBF8}"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524397-CB63-4E99-B286-9F0D2C196274}"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86E6A-0341-4513-B7A7-B95E263ABBF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524397-CB63-4E99-B286-9F0D2C196274}" type="datetimeFigureOut">
              <a:rPr lang="en-US" smtClean="0"/>
              <a:t>5/18/2020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A86E6A-0341-4513-B7A7-B95E263ABBF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524397-CB63-4E99-B286-9F0D2C196274}" type="datetimeFigureOut">
              <a:rPr lang="en-US" smtClean="0"/>
              <a:t>5/18/2020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A86E6A-0341-4513-B7A7-B95E263ABBF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E524397-CB63-4E99-B286-9F0D2C196274}" type="datetimeFigureOut">
              <a:rPr lang="en-US" smtClean="0"/>
              <a:t>5/18/2020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A86E6A-0341-4513-B7A7-B95E263ABBF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524397-CB63-4E99-B286-9F0D2C196274}"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86E6A-0341-4513-B7A7-B95E263ABBF8}"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3E524397-CB63-4E99-B286-9F0D2C196274}" type="datetimeFigureOut">
              <a:rPr lang="en-US" smtClean="0"/>
              <a:t>5/18/2020</a:t>
            </a:fld>
            <a:endParaRPr lang="en-US"/>
          </a:p>
        </p:txBody>
      </p:sp>
      <p:sp>
        <p:nvSpPr>
          <p:cNvPr id="7" name="Slide Number Placeholder 6"/>
          <p:cNvSpPr>
            <a:spLocks noGrp="1"/>
          </p:cNvSpPr>
          <p:nvPr>
            <p:ph type="sldNum" sz="quarter" idx="12"/>
          </p:nvPr>
        </p:nvSpPr>
        <p:spPr/>
        <p:txBody>
          <a:bodyPr/>
          <a:lstStyle/>
          <a:p>
            <a:fld id="{33A86E6A-0341-4513-B7A7-B95E263ABBF8}"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3E524397-CB63-4E99-B286-9F0D2C196274}" type="datetimeFigureOut">
              <a:rPr lang="en-US" smtClean="0"/>
              <a:t>5/18/2020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33A86E6A-0341-4513-B7A7-B95E263ABBF8}"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Rahul </a:t>
            </a:r>
            <a:r>
              <a:rPr lang="en-US" dirty="0" err="1" smtClean="0"/>
              <a:t>Pratap</a:t>
            </a:r>
            <a:r>
              <a:rPr lang="en-US" dirty="0" smtClean="0"/>
              <a:t> Singh</a:t>
            </a:r>
            <a:endParaRPr lang="en-US" dirty="0"/>
          </a:p>
        </p:txBody>
      </p:sp>
      <p:sp>
        <p:nvSpPr>
          <p:cNvPr id="2" name="Title 1"/>
          <p:cNvSpPr>
            <a:spLocks noGrp="1"/>
          </p:cNvSpPr>
          <p:nvPr>
            <p:ph type="ctrTitle"/>
          </p:nvPr>
        </p:nvSpPr>
        <p:spPr/>
        <p:txBody>
          <a:bodyPr/>
          <a:lstStyle/>
          <a:p>
            <a:r>
              <a:rPr lang="en-US" dirty="0" smtClean="0"/>
              <a:t>Find hospitals in Pandemic Situation</a:t>
            </a:r>
            <a:endParaRPr lang="en-US" dirty="0"/>
          </a:p>
        </p:txBody>
      </p:sp>
    </p:spTree>
    <p:extLst>
      <p:ext uri="{BB962C8B-B14F-4D97-AF65-F5344CB8AC3E}">
        <p14:creationId xmlns:p14="http://schemas.microsoft.com/office/powerpoint/2010/main" val="2423289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70C0"/>
                </a:solidFill>
              </a:rPr>
              <a:t>INtroducton</a:t>
            </a:r>
            <a:endParaRPr lang="en-US" dirty="0">
              <a:solidFill>
                <a:srgbClr val="0070C0"/>
              </a:solidFill>
            </a:endParaRPr>
          </a:p>
        </p:txBody>
      </p:sp>
      <p:sp>
        <p:nvSpPr>
          <p:cNvPr id="3" name="Content Placeholder 2"/>
          <p:cNvSpPr>
            <a:spLocks noGrp="1"/>
          </p:cNvSpPr>
          <p:nvPr>
            <p:ph idx="1"/>
          </p:nvPr>
        </p:nvSpPr>
        <p:spPr/>
        <p:txBody>
          <a:bodyPr>
            <a:normAutofit lnSpcReduction="10000"/>
          </a:bodyPr>
          <a:lstStyle/>
          <a:p>
            <a:pPr marL="114300" indent="0">
              <a:buNone/>
            </a:pPr>
            <a:r>
              <a:rPr lang="en-US" dirty="0">
                <a:solidFill>
                  <a:srgbClr val="FF0000"/>
                </a:solidFill>
              </a:rPr>
              <a:t>This project aims at finding hospitals to tackle a pandemic situation. In case a widespread deadly disease spread, then we have to respond quickly. A quicker response can save us from the pandemic. The first thing will be finding the infected ones and next, to diagnose them. The best possible option is to find and help hospitals in the area, but for a densely populated city like New York, Tokyo, and Paris, this won't be an easy job. Hence, here I will be using Data Science and Machine Learning to locate the hospitals and analyze it to check whether it can serve the purpose. In this pandemic, this projects aims to find out all possible</a:t>
            </a:r>
          </a:p>
        </p:txBody>
      </p:sp>
    </p:spTree>
    <p:extLst>
      <p:ext uri="{BB962C8B-B14F-4D97-AF65-F5344CB8AC3E}">
        <p14:creationId xmlns:p14="http://schemas.microsoft.com/office/powerpoint/2010/main" val="2531137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Business Problem </a:t>
            </a:r>
            <a:endParaRPr lang="en-US" dirty="0">
              <a:solidFill>
                <a:srgbClr val="0070C0"/>
              </a:solidFill>
            </a:endParaRPr>
          </a:p>
        </p:txBody>
      </p:sp>
      <p:sp>
        <p:nvSpPr>
          <p:cNvPr id="3" name="Content Placeholder 2"/>
          <p:cNvSpPr>
            <a:spLocks noGrp="1"/>
          </p:cNvSpPr>
          <p:nvPr>
            <p:ph idx="1"/>
          </p:nvPr>
        </p:nvSpPr>
        <p:spPr/>
        <p:txBody>
          <a:bodyPr/>
          <a:lstStyle/>
          <a:p>
            <a:pPr marL="114300" indent="0">
              <a:buNone/>
            </a:pPr>
            <a:r>
              <a:rPr lang="en-US" dirty="0">
                <a:solidFill>
                  <a:srgbClr val="FF0000"/>
                </a:solidFill>
              </a:rPr>
              <a:t>To gather locations of Hospitals and to locate them using FOURSQUARE, plot it with the population of the city. Analyzing data to find out insides on medical preparation for </a:t>
            </a:r>
            <a:r>
              <a:rPr lang="en-US" dirty="0" smtClean="0">
                <a:solidFill>
                  <a:srgbClr val="FF0000"/>
                </a:solidFill>
              </a:rPr>
              <a:t>a pandemic</a:t>
            </a:r>
            <a:r>
              <a:rPr lang="en-US" dirty="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804501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Target Audience </a:t>
            </a:r>
            <a:endParaRPr lang="en-US" dirty="0">
              <a:solidFill>
                <a:srgbClr val="0070C0"/>
              </a:solidFill>
            </a:endParaRPr>
          </a:p>
        </p:txBody>
      </p:sp>
      <p:sp>
        <p:nvSpPr>
          <p:cNvPr id="3" name="Content Placeholder 2"/>
          <p:cNvSpPr>
            <a:spLocks noGrp="1"/>
          </p:cNvSpPr>
          <p:nvPr>
            <p:ph idx="1"/>
          </p:nvPr>
        </p:nvSpPr>
        <p:spPr/>
        <p:txBody>
          <a:bodyPr/>
          <a:lstStyle/>
          <a:p>
            <a:pPr marL="114300" indent="0">
              <a:buNone/>
            </a:pPr>
            <a:r>
              <a:rPr lang="en-US" dirty="0" smtClean="0">
                <a:solidFill>
                  <a:srgbClr val="FF0000"/>
                </a:solidFill>
              </a:rPr>
              <a:t>This project is for governments who have to tackle the situation of an outbreak, Health Ministry and Medical heads.</a:t>
            </a:r>
            <a:endParaRPr lang="en-US" dirty="0">
              <a:solidFill>
                <a:srgbClr val="FF0000"/>
              </a:solidFill>
            </a:endParaRPr>
          </a:p>
        </p:txBody>
      </p:sp>
    </p:spTree>
    <p:extLst>
      <p:ext uri="{BB962C8B-B14F-4D97-AF65-F5344CB8AC3E}">
        <p14:creationId xmlns:p14="http://schemas.microsoft.com/office/powerpoint/2010/main" val="2369209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Data</a:t>
            </a:r>
            <a:endParaRPr lang="en-US" dirty="0">
              <a:solidFill>
                <a:srgbClr val="0070C0"/>
              </a:solidFill>
            </a:endParaRPr>
          </a:p>
        </p:txBody>
      </p:sp>
      <p:sp>
        <p:nvSpPr>
          <p:cNvPr id="3" name="Content Placeholder 2"/>
          <p:cNvSpPr>
            <a:spLocks noGrp="1"/>
          </p:cNvSpPr>
          <p:nvPr>
            <p:ph idx="1"/>
          </p:nvPr>
        </p:nvSpPr>
        <p:spPr/>
        <p:txBody>
          <a:bodyPr/>
          <a:lstStyle/>
          <a:p>
            <a:pPr>
              <a:buClr>
                <a:schemeClr val="tx1"/>
              </a:buClr>
              <a:buFont typeface="Wingdings" pitchFamily="2" charset="2"/>
              <a:buChar char="Ø"/>
            </a:pPr>
            <a:r>
              <a:rPr lang="en-US" dirty="0" smtClean="0">
                <a:solidFill>
                  <a:srgbClr val="FF0000"/>
                </a:solidFill>
              </a:rPr>
              <a:t>Using FOURSQUARE for searching hospitals and their locations. </a:t>
            </a:r>
          </a:p>
          <a:p>
            <a:pPr lvl="1">
              <a:buFont typeface="Wingdings" pitchFamily="2" charset="2"/>
              <a:buChar char="v"/>
            </a:pPr>
            <a:r>
              <a:rPr lang="en-US" dirty="0" smtClean="0">
                <a:solidFill>
                  <a:srgbClr val="FF0000"/>
                </a:solidFill>
              </a:rPr>
              <a:t>Using this data to plot it on Map.</a:t>
            </a:r>
          </a:p>
          <a:p>
            <a:pPr lvl="1">
              <a:buFont typeface="Wingdings" pitchFamily="2" charset="2"/>
              <a:buChar char="v"/>
            </a:pPr>
            <a:r>
              <a:rPr lang="en-US" dirty="0" smtClean="0">
                <a:solidFill>
                  <a:srgbClr val="FF0000"/>
                </a:solidFill>
              </a:rPr>
              <a:t>Clustering them to know the groups of location for better connectivity.</a:t>
            </a:r>
          </a:p>
          <a:p>
            <a:pPr>
              <a:buClr>
                <a:schemeClr val="tx1"/>
              </a:buClr>
              <a:buFont typeface="Wingdings" pitchFamily="2" charset="2"/>
              <a:buChar char="Ø"/>
            </a:pPr>
            <a:r>
              <a:rPr lang="en-US" dirty="0" smtClean="0">
                <a:solidFill>
                  <a:srgbClr val="FF0000"/>
                </a:solidFill>
              </a:rPr>
              <a:t>Taking </a:t>
            </a:r>
            <a:r>
              <a:rPr lang="en-US" dirty="0">
                <a:solidFill>
                  <a:srgbClr val="FF0000"/>
                </a:solidFill>
              </a:rPr>
              <a:t>insights about population from Wikipedia</a:t>
            </a:r>
            <a:r>
              <a:rPr lang="en-US" dirty="0" smtClean="0">
                <a:solidFill>
                  <a:srgbClr val="FF0000"/>
                </a:solidFill>
              </a:rPr>
              <a:t>.</a:t>
            </a:r>
          </a:p>
          <a:p>
            <a:pPr lvl="1">
              <a:buFont typeface="Wingdings" pitchFamily="2" charset="2"/>
              <a:buChar char="v"/>
            </a:pPr>
            <a:r>
              <a:rPr lang="en-US" dirty="0" smtClean="0">
                <a:solidFill>
                  <a:srgbClr val="FF0000"/>
                </a:solidFill>
              </a:rPr>
              <a:t> Using population data to check the sufficiency of hospitals.   </a:t>
            </a:r>
            <a:endParaRPr lang="en-US" dirty="0">
              <a:solidFill>
                <a:srgbClr val="FF0000"/>
              </a:solidFill>
            </a:endParaRPr>
          </a:p>
          <a:p>
            <a:endParaRPr lang="en-US" dirty="0" smtClean="0">
              <a:solidFill>
                <a:srgbClr val="FF0000"/>
              </a:solidFill>
            </a:endParaRPr>
          </a:p>
          <a:p>
            <a:pPr marL="114300" indent="0">
              <a:buNone/>
            </a:pPr>
            <a:r>
              <a:rPr lang="en-US" dirty="0" smtClean="0">
                <a:solidFill>
                  <a:srgbClr val="FF0000"/>
                </a:solidFill>
              </a:rPr>
              <a:t>    </a:t>
            </a:r>
            <a:endParaRPr lang="en-US" dirty="0">
              <a:solidFill>
                <a:srgbClr val="FF0000"/>
              </a:solidFill>
            </a:endParaRPr>
          </a:p>
          <a:p>
            <a:pPr marL="411480" lvl="1" indent="0">
              <a:buNone/>
            </a:pPr>
            <a:endParaRPr lang="en-US" dirty="0" smtClean="0">
              <a:solidFill>
                <a:srgbClr val="FF0000"/>
              </a:solidFill>
            </a:endParaRPr>
          </a:p>
          <a:p>
            <a:endParaRPr lang="en-US" dirty="0" smtClean="0">
              <a:solidFill>
                <a:srgbClr val="FF0000"/>
              </a:solidFill>
            </a:endParaRPr>
          </a:p>
          <a:p>
            <a:pPr marL="114300" indent="0">
              <a:buNone/>
            </a:pPr>
            <a:endParaRPr lang="en-US" dirty="0">
              <a:solidFill>
                <a:srgbClr val="FF0000"/>
              </a:solidFill>
            </a:endParaRPr>
          </a:p>
        </p:txBody>
      </p:sp>
    </p:spTree>
    <p:extLst>
      <p:ext uri="{BB962C8B-B14F-4D97-AF65-F5344CB8AC3E}">
        <p14:creationId xmlns:p14="http://schemas.microsoft.com/office/powerpoint/2010/main" val="213197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81</TotalTime>
  <Words>247</Words>
  <Application>Microsoft Office PowerPoint</Application>
  <PresentationFormat>On-screen Show (4:3)</PresentationFormat>
  <Paragraphs>17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Apothecary</vt:lpstr>
      <vt:lpstr>Find hospitals in Pandemic Situation</vt:lpstr>
      <vt:lpstr>INtroducton</vt:lpstr>
      <vt:lpstr>Business Problem </vt:lpstr>
      <vt:lpstr>Target Audience </vt:lpstr>
      <vt:lpstr>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hospitals in Pandemic Situation</dc:title>
  <dc:creator>Rahul Pratap Singh</dc:creator>
  <cp:lastModifiedBy>Rahul Pratap Singh</cp:lastModifiedBy>
  <cp:revision>5</cp:revision>
  <dcterms:created xsi:type="dcterms:W3CDTF">2020-05-18T05:19:23Z</dcterms:created>
  <dcterms:modified xsi:type="dcterms:W3CDTF">2020-05-18T06:42:44Z</dcterms:modified>
</cp:coreProperties>
</file>