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4414774" y="4443886"/>
            <a:ext cx="6634226" cy="5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RAHUL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7620000" y="5029200"/>
            <a:ext cx="4412100" cy="15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Email:rahulkarna321@gmail.com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 No: 211521243124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AI &amp; DS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Panimalar Institute of Technology, Chennai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3/28/2024 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152400" y="2590800"/>
            <a:ext cx="108966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Generative AI for Engineering (E2324)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IBM-EDUNET FOUNDATION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162800" y="6135469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E870B9-FE89-1087-1FF5-F96717FAD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7" y="1049337"/>
            <a:ext cx="8701548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6600" y="6172200"/>
            <a:ext cx="525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0BCA5-BD32-6391-0C66-40BB319D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7" y="1238250"/>
            <a:ext cx="90487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452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82562" y="6081802"/>
            <a:ext cx="81228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https://github.com/Rahu2003/Naan-Mudhalvan.git</a:t>
            </a:r>
            <a:endParaRPr dirty="0"/>
          </a:p>
        </p:txBody>
      </p:sp>
      <p:sp>
        <p:nvSpPr>
          <p:cNvPr id="176" name="Google Shape;176;p18"/>
          <p:cNvSpPr txBox="1"/>
          <p:nvPr/>
        </p:nvSpPr>
        <p:spPr>
          <a:xfrm>
            <a:off x="424025" y="1137575"/>
            <a:ext cx="10753200" cy="48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Accurate Prediction</a:t>
            </a:r>
            <a:r>
              <a:rPr lang="en-US" sz="1100" dirty="0">
                <a:solidFill>
                  <a:schemeClr val="dk1"/>
                </a:solidFill>
              </a:rPr>
              <a:t>: The LSTM model demonstrated strong performance in classifying heart disease presence based on clinical parameters.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Insights into Performance</a:t>
            </a:r>
            <a:r>
              <a:rPr lang="en-US" sz="1100" dirty="0">
                <a:solidFill>
                  <a:schemeClr val="dk1"/>
                </a:solidFill>
              </a:rPr>
              <a:t>: Confusion matrix analysis and visualization of learning curves provided clear understanding of model performance and areas for improvement.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Clinical Applications</a:t>
            </a:r>
            <a:r>
              <a:rPr lang="en-US" sz="1100" dirty="0">
                <a:solidFill>
                  <a:schemeClr val="dk1"/>
                </a:solidFill>
              </a:rPr>
              <a:t>: The model offers potential for aiding healthcare professionals in risk assessment, leading to timely interventions and better patient outcomes.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Future Directions</a:t>
            </a:r>
            <a:r>
              <a:rPr lang="en-US" sz="1100" dirty="0">
                <a:solidFill>
                  <a:schemeClr val="dk1"/>
                </a:solidFill>
              </a:rPr>
              <a:t>: Refinement of model architecture, integration of diverse data sources, and addressing ethical considerations are key for enhancing predictive accuracy and applicability.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Ethical Considerations</a:t>
            </a:r>
            <a:r>
              <a:rPr lang="en-US" sz="1100" dirty="0">
                <a:solidFill>
                  <a:schemeClr val="dk1"/>
                </a:solidFill>
              </a:rPr>
              <a:t>: Ensuring transparency, privacy, and interpretability are vital for responsible deployment of predictive analytics tools in healthcare.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Coding of the project is uploaded in GitHub, click below button to see the code :)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609600" y="1371600"/>
            <a:ext cx="10681335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“</a:t>
            </a:r>
            <a:r>
              <a:rPr lang="en-US" sz="5400" i="1"/>
              <a:t>ANOTHER FORM OF MODERNIZATION IS CONSERVING ENERGY FOR THE FUTURE</a:t>
            </a:r>
            <a:r>
              <a:rPr lang="en-US" sz="5400"/>
              <a:t>”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572000" y="4322802"/>
            <a:ext cx="8077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57225" y="2922120"/>
            <a:ext cx="1054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"FACE RECOGNITION ATTENDANCE SYSTEM"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9" name="Google Shape;89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605280" y="2670810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5858257" y="1447800"/>
            <a:ext cx="5952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System/Solution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Development Approach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&amp; Deployment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834072" y="2286000"/>
            <a:ext cx="10519200" cy="2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/>
              <a:t>problem statement: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attendance systems often suffer from inaccuracies, inefficiencies, and susceptibility to manipulation. To address these shortcomings, there is a growing demand for the implementation of advanced biometric technologies such as face recognition for attendance tracking in various organizations, institutions, and workplaces. However, developing a robust and reliable Face Recognition Attendance System poses several challenges that need to be addressed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PROPOSED SYSTEM </a:t>
            </a:r>
            <a:endParaRPr sz="4250"/>
          </a:p>
        </p:txBody>
      </p:sp>
      <p:sp>
        <p:nvSpPr>
          <p:cNvPr id="118" name="Google Shape;11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739775" y="1234400"/>
            <a:ext cx="10906200" cy="5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deletion and recognition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learning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friendly interface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and integration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SYSTEM DEVELOPMENT APPROACH</a:t>
            </a:r>
            <a:endParaRPr sz="3600"/>
          </a:p>
        </p:txBody>
      </p:sp>
      <p:pic>
        <p:nvPicPr>
          <p:cNvPr id="125" name="Google Shape;1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7" name="Google Shape;127;p12"/>
          <p:cNvSpPr txBox="1"/>
          <p:nvPr/>
        </p:nvSpPr>
        <p:spPr>
          <a:xfrm>
            <a:off x="609600" y="1620083"/>
            <a:ext cx="1074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C8E2B-5A17-2FEC-BBFA-7964C149DB26}"/>
              </a:ext>
            </a:extLst>
          </p:cNvPr>
          <p:cNvSpPr txBox="1"/>
          <p:nvPr/>
        </p:nvSpPr>
        <p:spPr>
          <a:xfrm>
            <a:off x="371476" y="1804733"/>
            <a:ext cx="91559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Introduction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Brief overview of the importance of attendance tracking and the role of face recognition technology.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Objective: To outline the development process of a face recognition attendance system.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Overview of System Development Approach: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Explanation of the systematic approach involving key steps.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Steps include Requirement Analysis, Technology Selection, Data Collection, Model Training, Integration, Testing &amp; Evaluation, Deployment, Maintenance, and Continuous Improvement.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Requirement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Importance of understanding user needs, hardware resources, security, and integration requirements.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Technology Selection: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Discussion of different face recognition technologies.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Factors considered: accuracy, speed, compatibility.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Data Collection and Preprocessing: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Importance of gathering a diverse dataset.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Preprocessing steps: standardization of lighting, facial expressions, and pose.</a:t>
            </a:r>
          </a:p>
          <a:p>
            <a:pPr marL="457200" lvl="1" algn="l"/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8708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739775" y="1676400"/>
            <a:ext cx="9062986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Collection and Preprocessing: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Gather a dataset of facial images representing all individuals who will be enrolled in the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Preprocess the images to standardize factors like lighting conditions, facial expressions, and pose variations to improve model accuracy. Common preprocessing techniques include normalization, resizing, and histogram equalization.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Feature Extraction: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Utilize a pre-trained deep learning model (such as a Convolutional Neural Network - CNN) to extract features from the preprocessed facial images. Features may include facial landmarks, texture, and spatial relationships.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Model Training: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Train a face recognition model using the extracted features. Popular algorithms include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DeepFace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VGG-Face,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FaceNet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Split the dataset into training and validation sets, and utilize techniques like cross-validation to tune hyperparameters and prevent overfitting.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Face Enrollment: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a user interface for administrators to enroll individuals into the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Capture facial images of individuals, preprocess them, and extract features using the trained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Store the extracted features along with the corresponding user IDs in a database.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Face Recognition: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 the face recognition algorithm to identify individuals from live or recorded video streams.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Preprocess incoming facial images and extract features using the trained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Compare the extracted features with the features stored in the database to identify the individual.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Utilize distance metrics such as Euclidean distance or cosine similarity to measure the similarity between feature vectors.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7946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ALGORITHM &amp; DEVELOPMENT</a:t>
            </a:r>
            <a:endParaRPr sz="4250"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739775" y="1676400"/>
            <a:ext cx="8836844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Attendance Marking: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Upon successful recognition of an individual, mark their attendance by recording the timestamp.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Maintain a record of attendance for each individual, which can be stored in a database or exported to a spreadsheet for further analysis.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User Interface: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Develop a user-friendly interface for both administrators and users.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Administrators should have access to features such as user enrollment, system configuration, and attendance reporting.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Users should be able to view their attendance records and receive notifications of attendance status.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Integration and Deployment: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Integrate the face recognition attendance system with existing attendance management systems or HR software if required.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Deploy the system in the intended environment, ensuring compatibility with hardware and network infrastructure.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Testing and Evaluation: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Conduct extensive testing to evaluate the system's accuracy, speed, and robustness under various conditions.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Collect feedback from users and stakeholders to identify areas for improvement.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Maintenance and Updates: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Regularly update the system to incorporate improvements in face recognition algorithms and address security vulnerabilities.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Provide technical support and maintenance to ensure the system's smooth operation over time.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162800" y="6172200"/>
            <a:ext cx="525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9387A6-D91F-F3AB-34F8-A0B88290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75" y="1072027"/>
            <a:ext cx="8455742" cy="5593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Widescreen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</vt:lpstr>
      <vt:lpstr>Arial</vt:lpstr>
      <vt:lpstr>Söhne</vt:lpstr>
      <vt:lpstr>Courier New</vt:lpstr>
      <vt:lpstr>Trebuchet MS</vt:lpstr>
      <vt:lpstr>Calibri</vt:lpstr>
      <vt:lpstr>Office Theme</vt:lpstr>
      <vt:lpstr>R RAHUL</vt:lpstr>
      <vt:lpstr>PROJECT TITLE</vt:lpstr>
      <vt:lpstr>AGENDA</vt:lpstr>
      <vt:lpstr>PROBLEM STATEMENT</vt:lpstr>
      <vt:lpstr>PROPOSED SYSTEM </vt:lpstr>
      <vt:lpstr>SYSTEM DEVELOPMENT APPROACH</vt:lpstr>
      <vt:lpstr>ALGORITHM &amp; DEVELOPMENT</vt:lpstr>
      <vt:lpstr>ALGORITHM &amp; DEVELOPMENT</vt:lpstr>
      <vt:lpstr>PowerPoint Presentation</vt:lpstr>
      <vt:lpstr>PowerPoint Presentation</vt:lpstr>
      <vt:lpstr>PowerPoint Presentation</vt:lpstr>
      <vt:lpstr>CONCLUSION</vt:lpstr>
      <vt:lpstr>“ANOTHER FORM OF MODERNIZATION IS CONSERVING ENERGY FOR THE FUTURE”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RAHUL</dc:title>
  <dc:creator>R A H U L</dc:creator>
  <cp:lastModifiedBy>R A H U L</cp:lastModifiedBy>
  <cp:revision>1</cp:revision>
  <dcterms:modified xsi:type="dcterms:W3CDTF">2024-04-03T15:30:26Z</dcterms:modified>
</cp:coreProperties>
</file>