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>
        <p:scale>
          <a:sx n="66" d="100"/>
          <a:sy n="66" d="100"/>
        </p:scale>
        <p:origin x="13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E6CCF-FE5E-4565-976E-E150D614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7" r="8127" b="3101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2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1</cp:revision>
  <dcterms:created xsi:type="dcterms:W3CDTF">2018-11-30T05:05:36Z</dcterms:created>
  <dcterms:modified xsi:type="dcterms:W3CDTF">2018-11-30T05:07:38Z</dcterms:modified>
</cp:coreProperties>
</file>