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>
        <p:scale>
          <a:sx n="75" d="100"/>
          <a:sy n="75" d="100"/>
        </p:scale>
        <p:origin x="10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7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7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6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0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2853-56A5-4C59-A9AA-3C7BDC1B3C0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BE52-1DB8-4097-BE0A-0238C09C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35802F7D-8D2F-4CC3-A526-FA4515F9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9"/>
            <a:ext cx="9144000" cy="39097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5D45B6-9422-41F5-BE3C-06DE17215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96"/>
          <a:stretch/>
        </p:blipFill>
        <p:spPr>
          <a:xfrm>
            <a:off x="0" y="3165681"/>
            <a:ext cx="9144000" cy="3687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E6CCF-FE5E-4565-976E-E150D614D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7397" r="8127" b="3101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2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4</cp:revision>
  <dcterms:created xsi:type="dcterms:W3CDTF">2018-11-30T05:05:36Z</dcterms:created>
  <dcterms:modified xsi:type="dcterms:W3CDTF">2018-11-30T06:06:24Z</dcterms:modified>
</cp:coreProperties>
</file>