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3716000" cy="10972800"/>
  <p:notesSz cx="6858000" cy="9144000"/>
  <p:defaultTextStyle>
    <a:defPPr>
      <a:defRPr lang="en-US"/>
    </a:defPPr>
    <a:lvl1pPr marL="0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5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795781"/>
            <a:ext cx="10287000" cy="382016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5" y="584200"/>
            <a:ext cx="2957513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7" y="584200"/>
            <a:ext cx="8701088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735587"/>
            <a:ext cx="11830050" cy="456437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343147"/>
            <a:ext cx="11830050" cy="24002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84206"/>
            <a:ext cx="1183005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7" y="2689861"/>
            <a:ext cx="5831087" cy="13182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7" y="4008120"/>
            <a:ext cx="5831087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4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579886"/>
            <a:ext cx="6943725" cy="7797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31087" y="1579886"/>
            <a:ext cx="6943725" cy="7797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84206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170166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E037-EB09-4E29-AFCA-4853F1B90F5C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170166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170166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A274-9542-4222-B3DF-34C71445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Kabbin</dc:creator>
  <cp:lastModifiedBy>Nikhil Kabbin</cp:lastModifiedBy>
  <cp:revision>1</cp:revision>
  <dcterms:created xsi:type="dcterms:W3CDTF">2013-11-28T13:09:10Z</dcterms:created>
  <dcterms:modified xsi:type="dcterms:W3CDTF">2013-11-28T13:10:05Z</dcterms:modified>
</cp:coreProperties>
</file>