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F520D-21DC-425B-BED9-5B49E56A7CD0}" type="doc">
      <dgm:prSet loTypeId="urn:microsoft.com/office/officeart/2005/8/layout/hierarchy5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CF8A352-99AC-4D9B-AC36-841D1D7BC1A6}">
      <dgm:prSet phldrT="[Text]" custT="1"/>
      <dgm:spPr/>
      <dgm:t>
        <a:bodyPr/>
        <a:lstStyle/>
        <a:p>
          <a:r>
            <a:rPr lang="en-IN" sz="2800" dirty="0"/>
            <a:t>Data set 5</a:t>
          </a:r>
        </a:p>
      </dgm:t>
    </dgm:pt>
    <dgm:pt modelId="{4ECC2685-551F-44BC-8AC1-8AF93F5D15DE}" type="parTrans" cxnId="{D3E8B50C-DE6E-4395-8A5C-CBC2D1653C59}">
      <dgm:prSet/>
      <dgm:spPr/>
      <dgm:t>
        <a:bodyPr/>
        <a:lstStyle/>
        <a:p>
          <a:endParaRPr lang="en-IN"/>
        </a:p>
      </dgm:t>
    </dgm:pt>
    <dgm:pt modelId="{A6929C41-4CCB-4F69-B876-A84B926A319A}" type="sibTrans" cxnId="{D3E8B50C-DE6E-4395-8A5C-CBC2D1653C59}">
      <dgm:prSet/>
      <dgm:spPr/>
      <dgm:t>
        <a:bodyPr/>
        <a:lstStyle/>
        <a:p>
          <a:endParaRPr lang="en-IN"/>
        </a:p>
      </dgm:t>
    </dgm:pt>
    <dgm:pt modelId="{B013979B-018C-47FA-BDED-7466B40095B8}">
      <dgm:prSet phldrT="[Text]" custT="1"/>
      <dgm:spPr/>
      <dgm:t>
        <a:bodyPr/>
        <a:lstStyle/>
        <a:p>
          <a:r>
            <a:rPr lang="en-IN" sz="2800" dirty="0"/>
            <a:t>Data set 4</a:t>
          </a:r>
        </a:p>
      </dgm:t>
    </dgm:pt>
    <dgm:pt modelId="{85280075-FE8D-431F-968D-5ACE211EA85E}" type="parTrans" cxnId="{86C95FA3-8E75-4991-BB33-83F4B817123D}">
      <dgm:prSet/>
      <dgm:spPr/>
      <dgm:t>
        <a:bodyPr/>
        <a:lstStyle/>
        <a:p>
          <a:endParaRPr lang="en-IN"/>
        </a:p>
      </dgm:t>
    </dgm:pt>
    <dgm:pt modelId="{F4D7B1CA-9099-48B0-BC97-B673FF68495C}" type="sibTrans" cxnId="{86C95FA3-8E75-4991-BB33-83F4B817123D}">
      <dgm:prSet/>
      <dgm:spPr/>
      <dgm:t>
        <a:bodyPr/>
        <a:lstStyle/>
        <a:p>
          <a:endParaRPr lang="en-IN"/>
        </a:p>
      </dgm:t>
    </dgm:pt>
    <dgm:pt modelId="{8E7EA62D-76E5-478E-92B9-9CD7556C3141}">
      <dgm:prSet phldrT="[Text]" custT="1"/>
      <dgm:spPr/>
      <dgm:t>
        <a:bodyPr/>
        <a:lstStyle/>
        <a:p>
          <a:r>
            <a:rPr lang="en-IN" sz="2800" dirty="0"/>
            <a:t>Data set 1</a:t>
          </a:r>
        </a:p>
      </dgm:t>
    </dgm:pt>
    <dgm:pt modelId="{911067BA-42C3-47E9-89A3-7FC3744DA03F}" type="parTrans" cxnId="{8CA35C76-2F16-464F-BD46-3C370088F425}">
      <dgm:prSet/>
      <dgm:spPr/>
      <dgm:t>
        <a:bodyPr/>
        <a:lstStyle/>
        <a:p>
          <a:endParaRPr lang="en-IN"/>
        </a:p>
      </dgm:t>
    </dgm:pt>
    <dgm:pt modelId="{E32C4762-3C57-480D-B367-C920C7391A79}" type="sibTrans" cxnId="{8CA35C76-2F16-464F-BD46-3C370088F425}">
      <dgm:prSet/>
      <dgm:spPr/>
      <dgm:t>
        <a:bodyPr/>
        <a:lstStyle/>
        <a:p>
          <a:endParaRPr lang="en-IN"/>
        </a:p>
      </dgm:t>
    </dgm:pt>
    <dgm:pt modelId="{23E0A00C-9827-4AA0-A22E-43EE7B374B59}">
      <dgm:prSet phldrT="[Text]" custT="1"/>
      <dgm:spPr/>
      <dgm:t>
        <a:bodyPr/>
        <a:lstStyle/>
        <a:p>
          <a:r>
            <a:rPr lang="en-IN" sz="2800" dirty="0"/>
            <a:t>Data set 2</a:t>
          </a:r>
        </a:p>
      </dgm:t>
    </dgm:pt>
    <dgm:pt modelId="{B9E88E10-4B0E-4BE9-8811-26E1C840ED26}" type="parTrans" cxnId="{6B79C74D-5F92-4A88-983D-C59E446021E1}">
      <dgm:prSet/>
      <dgm:spPr/>
      <dgm:t>
        <a:bodyPr/>
        <a:lstStyle/>
        <a:p>
          <a:endParaRPr lang="en-IN"/>
        </a:p>
      </dgm:t>
    </dgm:pt>
    <dgm:pt modelId="{250AF51B-EDCF-4F3A-8902-FAF555DEB1B7}" type="sibTrans" cxnId="{6B79C74D-5F92-4A88-983D-C59E446021E1}">
      <dgm:prSet/>
      <dgm:spPr/>
      <dgm:t>
        <a:bodyPr/>
        <a:lstStyle/>
        <a:p>
          <a:endParaRPr lang="en-IN"/>
        </a:p>
      </dgm:t>
    </dgm:pt>
    <dgm:pt modelId="{4EFE89BB-0C58-4A35-AF2F-1F191FE31FE6}">
      <dgm:prSet phldrT="[Text]" custT="1"/>
      <dgm:spPr/>
      <dgm:t>
        <a:bodyPr/>
        <a:lstStyle/>
        <a:p>
          <a:r>
            <a:rPr lang="en-IN" sz="2800" dirty="0"/>
            <a:t>Data set 3</a:t>
          </a:r>
        </a:p>
      </dgm:t>
    </dgm:pt>
    <dgm:pt modelId="{7C25B5F8-6337-4931-A052-92410B78EBD4}" type="parTrans" cxnId="{2FED427E-A06A-4F7A-B207-280AE161BCFA}">
      <dgm:prSet/>
      <dgm:spPr/>
      <dgm:t>
        <a:bodyPr/>
        <a:lstStyle/>
        <a:p>
          <a:endParaRPr lang="en-IN"/>
        </a:p>
      </dgm:t>
    </dgm:pt>
    <dgm:pt modelId="{86D5A706-6FCD-4924-8983-2586827CF379}" type="sibTrans" cxnId="{2FED427E-A06A-4F7A-B207-280AE161BCFA}">
      <dgm:prSet/>
      <dgm:spPr/>
      <dgm:t>
        <a:bodyPr/>
        <a:lstStyle/>
        <a:p>
          <a:endParaRPr lang="en-IN"/>
        </a:p>
      </dgm:t>
    </dgm:pt>
    <dgm:pt modelId="{1CC5A016-BE0A-47C8-9F54-81F7EB7FE945}">
      <dgm:prSet phldrT="[Text]" custT="1"/>
      <dgm:spPr/>
      <dgm:t>
        <a:bodyPr/>
        <a:lstStyle/>
        <a:p>
          <a:r>
            <a:rPr lang="en-IN" sz="2800" dirty="0"/>
            <a:t>Data set 3</a:t>
          </a:r>
        </a:p>
      </dgm:t>
    </dgm:pt>
    <dgm:pt modelId="{313C5BCC-42DB-4C5E-B671-DED79F286EE4}" type="parTrans" cxnId="{DE3D736D-A38A-4602-AA38-A9B5E2E5CF4A}">
      <dgm:prSet/>
      <dgm:spPr/>
      <dgm:t>
        <a:bodyPr/>
        <a:lstStyle/>
        <a:p>
          <a:endParaRPr lang="en-IN"/>
        </a:p>
      </dgm:t>
    </dgm:pt>
    <dgm:pt modelId="{39284B1B-AD42-4177-A1F8-4BCD131B8F62}" type="sibTrans" cxnId="{DE3D736D-A38A-4602-AA38-A9B5E2E5CF4A}">
      <dgm:prSet/>
      <dgm:spPr/>
      <dgm:t>
        <a:bodyPr/>
        <a:lstStyle/>
        <a:p>
          <a:endParaRPr lang="en-IN"/>
        </a:p>
      </dgm:t>
    </dgm:pt>
    <dgm:pt modelId="{CA813705-70C7-44FD-8CC1-C526DAFB2E3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3200" dirty="0"/>
            <a:t> Merge Data sets of 1 and 2</a:t>
          </a:r>
        </a:p>
      </dgm:t>
    </dgm:pt>
    <dgm:pt modelId="{BEEA5B51-A4C9-421A-AB51-4E965F0F6AFF}" type="parTrans" cxnId="{604A91F4-BA19-463D-91F9-D9C27E7AFA3E}">
      <dgm:prSet/>
      <dgm:spPr/>
      <dgm:t>
        <a:bodyPr/>
        <a:lstStyle/>
        <a:p>
          <a:endParaRPr lang="en-IN"/>
        </a:p>
      </dgm:t>
    </dgm:pt>
    <dgm:pt modelId="{6DC0C6F9-AABD-48C5-9A33-3B8D81038E25}" type="sibTrans" cxnId="{604A91F4-BA19-463D-91F9-D9C27E7AFA3E}">
      <dgm:prSet/>
      <dgm:spPr/>
      <dgm:t>
        <a:bodyPr/>
        <a:lstStyle/>
        <a:p>
          <a:endParaRPr lang="en-IN"/>
        </a:p>
      </dgm:t>
    </dgm:pt>
    <dgm:pt modelId="{5E782A0B-65F6-4D74-843A-8C8B9BA76736}">
      <dgm:prSet phldrT="[Text]" custT="1"/>
      <dgm:spPr/>
      <dgm:t>
        <a:bodyPr/>
        <a:lstStyle/>
        <a:p>
          <a:r>
            <a:rPr lang="en-IN" sz="3200" dirty="0"/>
            <a:t>Sample Data sets</a:t>
          </a:r>
        </a:p>
      </dgm:t>
    </dgm:pt>
    <dgm:pt modelId="{3850360F-BF76-48CF-8E90-E005F35AEED8}" type="parTrans" cxnId="{9CECDC38-886B-46AB-A927-4BFBA91D053C}">
      <dgm:prSet/>
      <dgm:spPr/>
      <dgm:t>
        <a:bodyPr/>
        <a:lstStyle/>
        <a:p>
          <a:endParaRPr lang="en-IN"/>
        </a:p>
      </dgm:t>
    </dgm:pt>
    <dgm:pt modelId="{417CA225-1EE5-4584-B296-6493433D9827}" type="sibTrans" cxnId="{9CECDC38-886B-46AB-A927-4BFBA91D053C}">
      <dgm:prSet/>
      <dgm:spPr/>
      <dgm:t>
        <a:bodyPr/>
        <a:lstStyle/>
        <a:p>
          <a:endParaRPr lang="en-IN"/>
        </a:p>
      </dgm:t>
    </dgm:pt>
    <dgm:pt modelId="{8BDADA42-D63C-48A7-B5B8-DDB686C67A95}">
      <dgm:prSet phldrT="[Text]" custT="1"/>
      <dgm:spPr/>
      <dgm:t>
        <a:bodyPr/>
        <a:lstStyle/>
        <a:p>
          <a:r>
            <a:rPr lang="en-IN" sz="3200" dirty="0"/>
            <a:t>final Data set</a:t>
          </a:r>
        </a:p>
      </dgm:t>
    </dgm:pt>
    <dgm:pt modelId="{3A5E0729-3A59-4A88-A8B8-0194EB6DA4B1}" type="sibTrans" cxnId="{F31A7FB8-616D-43AE-B324-045F191778D4}">
      <dgm:prSet/>
      <dgm:spPr/>
      <dgm:t>
        <a:bodyPr/>
        <a:lstStyle/>
        <a:p>
          <a:endParaRPr lang="en-IN"/>
        </a:p>
      </dgm:t>
    </dgm:pt>
    <dgm:pt modelId="{5A6986E2-8D0D-40E0-BA7C-AE126E5B762D}" type="parTrans" cxnId="{F31A7FB8-616D-43AE-B324-045F191778D4}">
      <dgm:prSet/>
      <dgm:spPr/>
      <dgm:t>
        <a:bodyPr/>
        <a:lstStyle/>
        <a:p>
          <a:endParaRPr lang="en-IN"/>
        </a:p>
      </dgm:t>
    </dgm:pt>
    <dgm:pt modelId="{ED36DB19-D095-4131-98E7-6B3DA905C730}" type="pres">
      <dgm:prSet presAssocID="{301F520D-21DC-425B-BED9-5B49E56A7CD0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D1E5DB27-76F2-4D8E-87D3-78F333D2098C}" type="pres">
      <dgm:prSet presAssocID="{301F520D-21DC-425B-BED9-5B49E56A7CD0}" presName="hierFlow" presStyleCnt="0"/>
      <dgm:spPr/>
    </dgm:pt>
    <dgm:pt modelId="{16D0F64F-C33E-46E9-AD49-B6E1AD8EAB42}" type="pres">
      <dgm:prSet presAssocID="{301F520D-21DC-425B-BED9-5B49E56A7CD0}" presName="firstBuf" presStyleCnt="0"/>
      <dgm:spPr/>
    </dgm:pt>
    <dgm:pt modelId="{8F0AFCCE-52C9-423D-A877-50EB341807D9}" type="pres">
      <dgm:prSet presAssocID="{301F520D-21DC-425B-BED9-5B49E56A7CD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3449EFA-0F38-4B27-BC9B-F9F5F2AD97A9}" type="pres">
      <dgm:prSet presAssocID="{7CF8A352-99AC-4D9B-AC36-841D1D7BC1A6}" presName="Name17" presStyleCnt="0"/>
      <dgm:spPr/>
    </dgm:pt>
    <dgm:pt modelId="{ED4D5177-A918-4E27-978A-9999DD5AF77C}" type="pres">
      <dgm:prSet presAssocID="{7CF8A352-99AC-4D9B-AC36-841D1D7BC1A6}" presName="level1Shape" presStyleLbl="node0" presStyleIdx="0" presStyleCnt="1">
        <dgm:presLayoutVars>
          <dgm:chPref val="3"/>
        </dgm:presLayoutVars>
      </dgm:prSet>
      <dgm:spPr/>
    </dgm:pt>
    <dgm:pt modelId="{2EE4FDE3-BE02-45ED-B3BB-086C22D2A826}" type="pres">
      <dgm:prSet presAssocID="{7CF8A352-99AC-4D9B-AC36-841D1D7BC1A6}" presName="hierChild2" presStyleCnt="0"/>
      <dgm:spPr/>
    </dgm:pt>
    <dgm:pt modelId="{6D89506F-0485-463C-AD4C-26D74D5FB7DE}" type="pres">
      <dgm:prSet presAssocID="{85280075-FE8D-431F-968D-5ACE211EA85E}" presName="Name25" presStyleLbl="parChTrans1D2" presStyleIdx="0" presStyleCnt="2"/>
      <dgm:spPr/>
    </dgm:pt>
    <dgm:pt modelId="{2F0185EF-FDA4-4314-A9A6-61B9AFC697FB}" type="pres">
      <dgm:prSet presAssocID="{85280075-FE8D-431F-968D-5ACE211EA85E}" presName="connTx" presStyleLbl="parChTrans1D2" presStyleIdx="0" presStyleCnt="2"/>
      <dgm:spPr/>
    </dgm:pt>
    <dgm:pt modelId="{02B1D300-85D8-46C0-B16B-01E584FE3A2C}" type="pres">
      <dgm:prSet presAssocID="{B013979B-018C-47FA-BDED-7466B40095B8}" presName="Name30" presStyleCnt="0"/>
      <dgm:spPr/>
    </dgm:pt>
    <dgm:pt modelId="{25739B2F-DD43-40E4-BC88-A25A6D8F04E4}" type="pres">
      <dgm:prSet presAssocID="{B013979B-018C-47FA-BDED-7466B40095B8}" presName="level2Shape" presStyleLbl="node2" presStyleIdx="0" presStyleCnt="2"/>
      <dgm:spPr/>
    </dgm:pt>
    <dgm:pt modelId="{7C082725-EA42-4CC0-A531-735105F23336}" type="pres">
      <dgm:prSet presAssocID="{B013979B-018C-47FA-BDED-7466B40095B8}" presName="hierChild3" presStyleCnt="0"/>
      <dgm:spPr/>
    </dgm:pt>
    <dgm:pt modelId="{602BBD02-6332-4C51-8CCF-F6EAA02B9BF3}" type="pres">
      <dgm:prSet presAssocID="{911067BA-42C3-47E9-89A3-7FC3744DA03F}" presName="Name25" presStyleLbl="parChTrans1D3" presStyleIdx="0" presStyleCnt="3"/>
      <dgm:spPr/>
    </dgm:pt>
    <dgm:pt modelId="{B41F79DE-40F6-47ED-9E4E-924E77414F87}" type="pres">
      <dgm:prSet presAssocID="{911067BA-42C3-47E9-89A3-7FC3744DA03F}" presName="connTx" presStyleLbl="parChTrans1D3" presStyleIdx="0" presStyleCnt="3"/>
      <dgm:spPr/>
    </dgm:pt>
    <dgm:pt modelId="{64277353-0180-4492-916D-975EAB71C5DA}" type="pres">
      <dgm:prSet presAssocID="{8E7EA62D-76E5-478E-92B9-9CD7556C3141}" presName="Name30" presStyleCnt="0"/>
      <dgm:spPr/>
    </dgm:pt>
    <dgm:pt modelId="{B2939AE3-6222-4784-AC36-0DBD7F973739}" type="pres">
      <dgm:prSet presAssocID="{8E7EA62D-76E5-478E-92B9-9CD7556C3141}" presName="level2Shape" presStyleLbl="node3" presStyleIdx="0" presStyleCnt="3" custScaleY="95877"/>
      <dgm:spPr/>
    </dgm:pt>
    <dgm:pt modelId="{DC8D9F9C-2441-4902-B0BA-C0948B3BBB1D}" type="pres">
      <dgm:prSet presAssocID="{8E7EA62D-76E5-478E-92B9-9CD7556C3141}" presName="hierChild3" presStyleCnt="0"/>
      <dgm:spPr/>
    </dgm:pt>
    <dgm:pt modelId="{97A70719-3949-464A-8711-71BACE4028C2}" type="pres">
      <dgm:prSet presAssocID="{B9E88E10-4B0E-4BE9-8811-26E1C840ED26}" presName="Name25" presStyleLbl="parChTrans1D3" presStyleIdx="1" presStyleCnt="3"/>
      <dgm:spPr/>
    </dgm:pt>
    <dgm:pt modelId="{A0FD23F1-3BB0-4503-AF19-D65A7077080A}" type="pres">
      <dgm:prSet presAssocID="{B9E88E10-4B0E-4BE9-8811-26E1C840ED26}" presName="connTx" presStyleLbl="parChTrans1D3" presStyleIdx="1" presStyleCnt="3"/>
      <dgm:spPr/>
    </dgm:pt>
    <dgm:pt modelId="{0926CC79-8434-49B9-BA65-627D48039EA6}" type="pres">
      <dgm:prSet presAssocID="{23E0A00C-9827-4AA0-A22E-43EE7B374B59}" presName="Name30" presStyleCnt="0"/>
      <dgm:spPr/>
    </dgm:pt>
    <dgm:pt modelId="{237822D4-5598-4410-85D6-F951FD7E2BEC}" type="pres">
      <dgm:prSet presAssocID="{23E0A00C-9827-4AA0-A22E-43EE7B374B59}" presName="level2Shape" presStyleLbl="node3" presStyleIdx="1" presStyleCnt="3"/>
      <dgm:spPr/>
    </dgm:pt>
    <dgm:pt modelId="{E16BF995-45CD-4D2F-9F47-BD0C92E2219B}" type="pres">
      <dgm:prSet presAssocID="{23E0A00C-9827-4AA0-A22E-43EE7B374B59}" presName="hierChild3" presStyleCnt="0"/>
      <dgm:spPr/>
    </dgm:pt>
    <dgm:pt modelId="{ACD155F6-3A1F-48A8-9009-138E04ED8F7B}" type="pres">
      <dgm:prSet presAssocID="{7C25B5F8-6337-4931-A052-92410B78EBD4}" presName="Name25" presStyleLbl="parChTrans1D2" presStyleIdx="1" presStyleCnt="2"/>
      <dgm:spPr/>
    </dgm:pt>
    <dgm:pt modelId="{CD54FC7C-A377-4E21-835A-05F37D77CA1C}" type="pres">
      <dgm:prSet presAssocID="{7C25B5F8-6337-4931-A052-92410B78EBD4}" presName="connTx" presStyleLbl="parChTrans1D2" presStyleIdx="1" presStyleCnt="2"/>
      <dgm:spPr/>
    </dgm:pt>
    <dgm:pt modelId="{C65C4A66-B668-4ECB-AC16-66226B105C98}" type="pres">
      <dgm:prSet presAssocID="{4EFE89BB-0C58-4A35-AF2F-1F191FE31FE6}" presName="Name30" presStyleCnt="0"/>
      <dgm:spPr/>
    </dgm:pt>
    <dgm:pt modelId="{464E55A6-4183-4536-A41E-93AB3405FE2D}" type="pres">
      <dgm:prSet presAssocID="{4EFE89BB-0C58-4A35-AF2F-1F191FE31FE6}" presName="level2Shape" presStyleLbl="node2" presStyleIdx="1" presStyleCnt="2"/>
      <dgm:spPr/>
    </dgm:pt>
    <dgm:pt modelId="{533C9CB4-C396-42FC-8451-93FA15F8874A}" type="pres">
      <dgm:prSet presAssocID="{4EFE89BB-0C58-4A35-AF2F-1F191FE31FE6}" presName="hierChild3" presStyleCnt="0"/>
      <dgm:spPr/>
    </dgm:pt>
    <dgm:pt modelId="{C8E3F51F-C570-41FE-88E9-3FF1A28E9A45}" type="pres">
      <dgm:prSet presAssocID="{313C5BCC-42DB-4C5E-B671-DED79F286EE4}" presName="Name25" presStyleLbl="parChTrans1D3" presStyleIdx="2" presStyleCnt="3"/>
      <dgm:spPr/>
    </dgm:pt>
    <dgm:pt modelId="{003B7194-40B1-4AC6-BEE9-CBCB57FAF04E}" type="pres">
      <dgm:prSet presAssocID="{313C5BCC-42DB-4C5E-B671-DED79F286EE4}" presName="connTx" presStyleLbl="parChTrans1D3" presStyleIdx="2" presStyleCnt="3"/>
      <dgm:spPr/>
    </dgm:pt>
    <dgm:pt modelId="{7AB40FE3-9ABC-4FFB-85B5-8A5BA6BCDA33}" type="pres">
      <dgm:prSet presAssocID="{1CC5A016-BE0A-47C8-9F54-81F7EB7FE945}" presName="Name30" presStyleCnt="0"/>
      <dgm:spPr/>
    </dgm:pt>
    <dgm:pt modelId="{B968868F-42B6-4BD2-8E6E-82B02939119D}" type="pres">
      <dgm:prSet presAssocID="{1CC5A016-BE0A-47C8-9F54-81F7EB7FE945}" presName="level2Shape" presStyleLbl="node3" presStyleIdx="2" presStyleCnt="3"/>
      <dgm:spPr/>
    </dgm:pt>
    <dgm:pt modelId="{223618A5-A23A-4377-BD5D-3C1CA2AA0994}" type="pres">
      <dgm:prSet presAssocID="{1CC5A016-BE0A-47C8-9F54-81F7EB7FE945}" presName="hierChild3" presStyleCnt="0"/>
      <dgm:spPr/>
    </dgm:pt>
    <dgm:pt modelId="{49EDEEEC-9E8C-44E9-9CA7-3D284EF22A85}" type="pres">
      <dgm:prSet presAssocID="{301F520D-21DC-425B-BED9-5B49E56A7CD0}" presName="bgShapesFlow" presStyleCnt="0"/>
      <dgm:spPr/>
    </dgm:pt>
    <dgm:pt modelId="{38901BAC-B77E-4FCB-B751-6C024D2D544D}" type="pres">
      <dgm:prSet presAssocID="{8BDADA42-D63C-48A7-B5B8-DDB686C67A95}" presName="rectComp" presStyleCnt="0"/>
      <dgm:spPr/>
    </dgm:pt>
    <dgm:pt modelId="{46633D1C-7C27-4B06-86FA-BF459A9B6E0D}" type="pres">
      <dgm:prSet presAssocID="{8BDADA42-D63C-48A7-B5B8-DDB686C67A95}" presName="bgRect" presStyleLbl="bgShp" presStyleIdx="0" presStyleCnt="3" custScaleX="97124" custLinFactNeighborX="-1784" custLinFactNeighborY="643"/>
      <dgm:spPr/>
    </dgm:pt>
    <dgm:pt modelId="{4C0C1B23-689F-4B68-9DC4-CC5AAA9C1C4F}" type="pres">
      <dgm:prSet presAssocID="{8BDADA42-D63C-48A7-B5B8-DDB686C67A95}" presName="bgRectTx" presStyleLbl="bgShp" presStyleIdx="0" presStyleCnt="3">
        <dgm:presLayoutVars>
          <dgm:bulletEnabled val="1"/>
        </dgm:presLayoutVars>
      </dgm:prSet>
      <dgm:spPr/>
    </dgm:pt>
    <dgm:pt modelId="{DF4B1243-71EF-4BD8-9D84-BCA8F5FD2C83}" type="pres">
      <dgm:prSet presAssocID="{8BDADA42-D63C-48A7-B5B8-DDB686C67A95}" presName="spComp" presStyleCnt="0"/>
      <dgm:spPr/>
    </dgm:pt>
    <dgm:pt modelId="{99548C99-4C71-4938-8BE3-0B20E215AD0D}" type="pres">
      <dgm:prSet presAssocID="{8BDADA42-D63C-48A7-B5B8-DDB686C67A95}" presName="hSp" presStyleCnt="0"/>
      <dgm:spPr/>
    </dgm:pt>
    <dgm:pt modelId="{C76E48C0-1F91-4068-B053-373E99667133}" type="pres">
      <dgm:prSet presAssocID="{CA813705-70C7-44FD-8CC1-C526DAFB2E36}" presName="rectComp" presStyleCnt="0"/>
      <dgm:spPr/>
    </dgm:pt>
    <dgm:pt modelId="{5E344C2E-3652-4233-AC1D-46279AB2E160}" type="pres">
      <dgm:prSet presAssocID="{CA813705-70C7-44FD-8CC1-C526DAFB2E36}" presName="bgRect" presStyleLbl="bgShp" presStyleIdx="1" presStyleCnt="3" custLinFactNeighborX="-5925" custLinFactNeighborY="643"/>
      <dgm:spPr/>
    </dgm:pt>
    <dgm:pt modelId="{CD4A4CA8-F95F-4AF6-8F71-25A9E1DEB45A}" type="pres">
      <dgm:prSet presAssocID="{CA813705-70C7-44FD-8CC1-C526DAFB2E36}" presName="bgRectTx" presStyleLbl="bgShp" presStyleIdx="1" presStyleCnt="3">
        <dgm:presLayoutVars>
          <dgm:bulletEnabled val="1"/>
        </dgm:presLayoutVars>
      </dgm:prSet>
      <dgm:spPr/>
    </dgm:pt>
    <dgm:pt modelId="{670C1CA5-3F14-4ED5-A4F5-CF008D9A04EE}" type="pres">
      <dgm:prSet presAssocID="{CA813705-70C7-44FD-8CC1-C526DAFB2E36}" presName="spComp" presStyleCnt="0"/>
      <dgm:spPr/>
    </dgm:pt>
    <dgm:pt modelId="{1E9208D7-6745-44BA-B831-24A7EEE7BAF8}" type="pres">
      <dgm:prSet presAssocID="{CA813705-70C7-44FD-8CC1-C526DAFB2E36}" presName="hSp" presStyleCnt="0"/>
      <dgm:spPr/>
    </dgm:pt>
    <dgm:pt modelId="{E91F94AD-7BDE-4E2D-AA4A-37EF6D1DFCE2}" type="pres">
      <dgm:prSet presAssocID="{5E782A0B-65F6-4D74-843A-8C8B9BA76736}" presName="rectComp" presStyleCnt="0"/>
      <dgm:spPr/>
    </dgm:pt>
    <dgm:pt modelId="{69C2D1B2-C85C-41E0-A36A-748A858A2199}" type="pres">
      <dgm:prSet presAssocID="{5E782A0B-65F6-4D74-843A-8C8B9BA76736}" presName="bgRect" presStyleLbl="bgShp" presStyleIdx="2" presStyleCnt="3" custLinFactNeighborX="-5701"/>
      <dgm:spPr/>
    </dgm:pt>
    <dgm:pt modelId="{336E76BC-71B3-498C-BEAF-2C49E52DA523}" type="pres">
      <dgm:prSet presAssocID="{5E782A0B-65F6-4D74-843A-8C8B9BA7673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3E8B50C-DE6E-4395-8A5C-CBC2D1653C59}" srcId="{301F520D-21DC-425B-BED9-5B49E56A7CD0}" destId="{7CF8A352-99AC-4D9B-AC36-841D1D7BC1A6}" srcOrd="0" destOrd="0" parTransId="{4ECC2685-551F-44BC-8AC1-8AF93F5D15DE}" sibTransId="{A6929C41-4CCB-4F69-B876-A84B926A319A}"/>
    <dgm:cxn modelId="{1C064E1D-2DB1-44E2-AB93-BC83979BE2FF}" type="presOf" srcId="{7C25B5F8-6337-4931-A052-92410B78EBD4}" destId="{ACD155F6-3A1F-48A8-9009-138E04ED8F7B}" srcOrd="0" destOrd="0" presId="urn:microsoft.com/office/officeart/2005/8/layout/hierarchy5"/>
    <dgm:cxn modelId="{408A2321-A2B7-4C26-9408-DD1655E8EBEC}" type="presOf" srcId="{4EFE89BB-0C58-4A35-AF2F-1F191FE31FE6}" destId="{464E55A6-4183-4536-A41E-93AB3405FE2D}" srcOrd="0" destOrd="0" presId="urn:microsoft.com/office/officeart/2005/8/layout/hierarchy5"/>
    <dgm:cxn modelId="{84F24D27-49CD-4AEB-9C3F-6D87F5A2AEB9}" type="presOf" srcId="{CA813705-70C7-44FD-8CC1-C526DAFB2E36}" destId="{CD4A4CA8-F95F-4AF6-8F71-25A9E1DEB45A}" srcOrd="1" destOrd="0" presId="urn:microsoft.com/office/officeart/2005/8/layout/hierarchy5"/>
    <dgm:cxn modelId="{3CE81630-5DA1-47A3-9B15-9FD18D4E88AF}" type="presOf" srcId="{1CC5A016-BE0A-47C8-9F54-81F7EB7FE945}" destId="{B968868F-42B6-4BD2-8E6E-82B02939119D}" srcOrd="0" destOrd="0" presId="urn:microsoft.com/office/officeart/2005/8/layout/hierarchy5"/>
    <dgm:cxn modelId="{9CECDC38-886B-46AB-A927-4BFBA91D053C}" srcId="{301F520D-21DC-425B-BED9-5B49E56A7CD0}" destId="{5E782A0B-65F6-4D74-843A-8C8B9BA76736}" srcOrd="3" destOrd="0" parTransId="{3850360F-BF76-48CF-8E90-E005F35AEED8}" sibTransId="{417CA225-1EE5-4584-B296-6493433D9827}"/>
    <dgm:cxn modelId="{8F940B67-E181-4D47-A98E-9CF82D73CB3B}" type="presOf" srcId="{CA813705-70C7-44FD-8CC1-C526DAFB2E36}" destId="{5E344C2E-3652-4233-AC1D-46279AB2E160}" srcOrd="0" destOrd="0" presId="urn:microsoft.com/office/officeart/2005/8/layout/hierarchy5"/>
    <dgm:cxn modelId="{E39EC86B-649C-41D7-8C9B-399D56B27E1B}" type="presOf" srcId="{313C5BCC-42DB-4C5E-B671-DED79F286EE4}" destId="{C8E3F51F-C570-41FE-88E9-3FF1A28E9A45}" srcOrd="0" destOrd="0" presId="urn:microsoft.com/office/officeart/2005/8/layout/hierarchy5"/>
    <dgm:cxn modelId="{F19BC74C-4CEE-4185-A905-DEB82F994D31}" type="presOf" srcId="{313C5BCC-42DB-4C5E-B671-DED79F286EE4}" destId="{003B7194-40B1-4AC6-BEE9-CBCB57FAF04E}" srcOrd="1" destOrd="0" presId="urn:microsoft.com/office/officeart/2005/8/layout/hierarchy5"/>
    <dgm:cxn modelId="{DE3D736D-A38A-4602-AA38-A9B5E2E5CF4A}" srcId="{4EFE89BB-0C58-4A35-AF2F-1F191FE31FE6}" destId="{1CC5A016-BE0A-47C8-9F54-81F7EB7FE945}" srcOrd="0" destOrd="0" parTransId="{313C5BCC-42DB-4C5E-B671-DED79F286EE4}" sibTransId="{39284B1B-AD42-4177-A1F8-4BCD131B8F62}"/>
    <dgm:cxn modelId="{6B79C74D-5F92-4A88-983D-C59E446021E1}" srcId="{B013979B-018C-47FA-BDED-7466B40095B8}" destId="{23E0A00C-9827-4AA0-A22E-43EE7B374B59}" srcOrd="1" destOrd="0" parTransId="{B9E88E10-4B0E-4BE9-8811-26E1C840ED26}" sibTransId="{250AF51B-EDCF-4F3A-8902-FAF555DEB1B7}"/>
    <dgm:cxn modelId="{45BA864F-3E7C-47F6-B795-34BF6374B89F}" type="presOf" srcId="{B013979B-018C-47FA-BDED-7466B40095B8}" destId="{25739B2F-DD43-40E4-BC88-A25A6D8F04E4}" srcOrd="0" destOrd="0" presId="urn:microsoft.com/office/officeart/2005/8/layout/hierarchy5"/>
    <dgm:cxn modelId="{F4ADFC50-64BF-43FF-BB18-BC9BB9DDD504}" type="presOf" srcId="{8BDADA42-D63C-48A7-B5B8-DDB686C67A95}" destId="{4C0C1B23-689F-4B68-9DC4-CC5AAA9C1C4F}" srcOrd="1" destOrd="0" presId="urn:microsoft.com/office/officeart/2005/8/layout/hierarchy5"/>
    <dgm:cxn modelId="{8CA35C76-2F16-464F-BD46-3C370088F425}" srcId="{B013979B-018C-47FA-BDED-7466B40095B8}" destId="{8E7EA62D-76E5-478E-92B9-9CD7556C3141}" srcOrd="0" destOrd="0" parTransId="{911067BA-42C3-47E9-89A3-7FC3744DA03F}" sibTransId="{E32C4762-3C57-480D-B367-C920C7391A79}"/>
    <dgm:cxn modelId="{2FED427E-A06A-4F7A-B207-280AE161BCFA}" srcId="{7CF8A352-99AC-4D9B-AC36-841D1D7BC1A6}" destId="{4EFE89BB-0C58-4A35-AF2F-1F191FE31FE6}" srcOrd="1" destOrd="0" parTransId="{7C25B5F8-6337-4931-A052-92410B78EBD4}" sibTransId="{86D5A706-6FCD-4924-8983-2586827CF379}"/>
    <dgm:cxn modelId="{73464E8E-F3F6-4E20-A787-D2E94D4B885E}" type="presOf" srcId="{85280075-FE8D-431F-968D-5ACE211EA85E}" destId="{2F0185EF-FDA4-4314-A9A6-61B9AFC697FB}" srcOrd="1" destOrd="0" presId="urn:microsoft.com/office/officeart/2005/8/layout/hierarchy5"/>
    <dgm:cxn modelId="{A4F7A8A0-EEC2-4B23-87AD-B8D6D2F046B3}" type="presOf" srcId="{911067BA-42C3-47E9-89A3-7FC3744DA03F}" destId="{602BBD02-6332-4C51-8CCF-F6EAA02B9BF3}" srcOrd="0" destOrd="0" presId="urn:microsoft.com/office/officeart/2005/8/layout/hierarchy5"/>
    <dgm:cxn modelId="{86C95FA3-8E75-4991-BB33-83F4B817123D}" srcId="{7CF8A352-99AC-4D9B-AC36-841D1D7BC1A6}" destId="{B013979B-018C-47FA-BDED-7466B40095B8}" srcOrd="0" destOrd="0" parTransId="{85280075-FE8D-431F-968D-5ACE211EA85E}" sibTransId="{F4D7B1CA-9099-48B0-BC97-B673FF68495C}"/>
    <dgm:cxn modelId="{D382C2A3-B57B-4E3B-94E6-C1AF2D65EE9D}" type="presOf" srcId="{B9E88E10-4B0E-4BE9-8811-26E1C840ED26}" destId="{A0FD23F1-3BB0-4503-AF19-D65A7077080A}" srcOrd="1" destOrd="0" presId="urn:microsoft.com/office/officeart/2005/8/layout/hierarchy5"/>
    <dgm:cxn modelId="{0F75BFAE-5448-4109-9011-4FD44B011806}" type="presOf" srcId="{7C25B5F8-6337-4931-A052-92410B78EBD4}" destId="{CD54FC7C-A377-4E21-835A-05F37D77CA1C}" srcOrd="1" destOrd="0" presId="urn:microsoft.com/office/officeart/2005/8/layout/hierarchy5"/>
    <dgm:cxn modelId="{F31A7FB8-616D-43AE-B324-045F191778D4}" srcId="{301F520D-21DC-425B-BED9-5B49E56A7CD0}" destId="{8BDADA42-D63C-48A7-B5B8-DDB686C67A95}" srcOrd="1" destOrd="0" parTransId="{5A6986E2-8D0D-40E0-BA7C-AE126E5B762D}" sibTransId="{3A5E0729-3A59-4A88-A8B8-0194EB6DA4B1}"/>
    <dgm:cxn modelId="{3EDAC5B8-0553-40AB-A3CE-22C707341E9F}" type="presOf" srcId="{7CF8A352-99AC-4D9B-AC36-841D1D7BC1A6}" destId="{ED4D5177-A918-4E27-978A-9999DD5AF77C}" srcOrd="0" destOrd="0" presId="urn:microsoft.com/office/officeart/2005/8/layout/hierarchy5"/>
    <dgm:cxn modelId="{DF2C14BF-4E92-4694-92B0-7252133A43DB}" type="presOf" srcId="{23E0A00C-9827-4AA0-A22E-43EE7B374B59}" destId="{237822D4-5598-4410-85D6-F951FD7E2BEC}" srcOrd="0" destOrd="0" presId="urn:microsoft.com/office/officeart/2005/8/layout/hierarchy5"/>
    <dgm:cxn modelId="{89575EC4-B783-41E0-96F6-1B99D0114BBB}" type="presOf" srcId="{8E7EA62D-76E5-478E-92B9-9CD7556C3141}" destId="{B2939AE3-6222-4784-AC36-0DBD7F973739}" srcOrd="0" destOrd="0" presId="urn:microsoft.com/office/officeart/2005/8/layout/hierarchy5"/>
    <dgm:cxn modelId="{DA6580C9-05B4-40C3-9545-2EDFA3DC9836}" type="presOf" srcId="{301F520D-21DC-425B-BED9-5B49E56A7CD0}" destId="{ED36DB19-D095-4131-98E7-6B3DA905C730}" srcOrd="0" destOrd="0" presId="urn:microsoft.com/office/officeart/2005/8/layout/hierarchy5"/>
    <dgm:cxn modelId="{F943D0D1-E6BE-4C13-A8BE-B4672A0FAB6D}" type="presOf" srcId="{911067BA-42C3-47E9-89A3-7FC3744DA03F}" destId="{B41F79DE-40F6-47ED-9E4E-924E77414F87}" srcOrd="1" destOrd="0" presId="urn:microsoft.com/office/officeart/2005/8/layout/hierarchy5"/>
    <dgm:cxn modelId="{7C95F1E0-3202-423B-8EF2-CB15FFAA49AE}" type="presOf" srcId="{B9E88E10-4B0E-4BE9-8811-26E1C840ED26}" destId="{97A70719-3949-464A-8711-71BACE4028C2}" srcOrd="0" destOrd="0" presId="urn:microsoft.com/office/officeart/2005/8/layout/hierarchy5"/>
    <dgm:cxn modelId="{6DAC0BE6-6863-4CED-92EF-979EB31CB7CE}" type="presOf" srcId="{5E782A0B-65F6-4D74-843A-8C8B9BA76736}" destId="{69C2D1B2-C85C-41E0-A36A-748A858A2199}" srcOrd="0" destOrd="0" presId="urn:microsoft.com/office/officeart/2005/8/layout/hierarchy5"/>
    <dgm:cxn modelId="{991D79E6-6FC6-4CCC-9B88-06DA1F1F4254}" type="presOf" srcId="{8BDADA42-D63C-48A7-B5B8-DDB686C67A95}" destId="{46633D1C-7C27-4B06-86FA-BF459A9B6E0D}" srcOrd="0" destOrd="0" presId="urn:microsoft.com/office/officeart/2005/8/layout/hierarchy5"/>
    <dgm:cxn modelId="{26648AE8-5E93-44FC-89C9-6901B3ED6251}" type="presOf" srcId="{85280075-FE8D-431F-968D-5ACE211EA85E}" destId="{6D89506F-0485-463C-AD4C-26D74D5FB7DE}" srcOrd="0" destOrd="0" presId="urn:microsoft.com/office/officeart/2005/8/layout/hierarchy5"/>
    <dgm:cxn modelId="{604A91F4-BA19-463D-91F9-D9C27E7AFA3E}" srcId="{301F520D-21DC-425B-BED9-5B49E56A7CD0}" destId="{CA813705-70C7-44FD-8CC1-C526DAFB2E36}" srcOrd="2" destOrd="0" parTransId="{BEEA5B51-A4C9-421A-AB51-4E965F0F6AFF}" sibTransId="{6DC0C6F9-AABD-48C5-9A33-3B8D81038E25}"/>
    <dgm:cxn modelId="{104A76F5-9F60-417A-8AB5-D67021955982}" type="presOf" srcId="{5E782A0B-65F6-4D74-843A-8C8B9BA76736}" destId="{336E76BC-71B3-498C-BEAF-2C49E52DA523}" srcOrd="1" destOrd="0" presId="urn:microsoft.com/office/officeart/2005/8/layout/hierarchy5"/>
    <dgm:cxn modelId="{6F52EEFE-75C7-4951-A557-E30C20099382}" type="presParOf" srcId="{ED36DB19-D095-4131-98E7-6B3DA905C730}" destId="{D1E5DB27-76F2-4D8E-87D3-78F333D2098C}" srcOrd="0" destOrd="0" presId="urn:microsoft.com/office/officeart/2005/8/layout/hierarchy5"/>
    <dgm:cxn modelId="{C6E237AA-46E5-4CE1-98E4-A1015F711E64}" type="presParOf" srcId="{D1E5DB27-76F2-4D8E-87D3-78F333D2098C}" destId="{16D0F64F-C33E-46E9-AD49-B6E1AD8EAB42}" srcOrd="0" destOrd="0" presId="urn:microsoft.com/office/officeart/2005/8/layout/hierarchy5"/>
    <dgm:cxn modelId="{3EA9F108-7903-4D45-A81F-89577EF9D059}" type="presParOf" srcId="{D1E5DB27-76F2-4D8E-87D3-78F333D2098C}" destId="{8F0AFCCE-52C9-423D-A877-50EB341807D9}" srcOrd="1" destOrd="0" presId="urn:microsoft.com/office/officeart/2005/8/layout/hierarchy5"/>
    <dgm:cxn modelId="{381662EF-6AE2-45AA-8655-099A71443E30}" type="presParOf" srcId="{8F0AFCCE-52C9-423D-A877-50EB341807D9}" destId="{73449EFA-0F38-4B27-BC9B-F9F5F2AD97A9}" srcOrd="0" destOrd="0" presId="urn:microsoft.com/office/officeart/2005/8/layout/hierarchy5"/>
    <dgm:cxn modelId="{B242315B-36F0-40C5-81C0-9B457C781ABD}" type="presParOf" srcId="{73449EFA-0F38-4B27-BC9B-F9F5F2AD97A9}" destId="{ED4D5177-A918-4E27-978A-9999DD5AF77C}" srcOrd="0" destOrd="0" presId="urn:microsoft.com/office/officeart/2005/8/layout/hierarchy5"/>
    <dgm:cxn modelId="{7534114C-07E0-474C-A82A-9AF131044CDC}" type="presParOf" srcId="{73449EFA-0F38-4B27-BC9B-F9F5F2AD97A9}" destId="{2EE4FDE3-BE02-45ED-B3BB-086C22D2A826}" srcOrd="1" destOrd="0" presId="urn:microsoft.com/office/officeart/2005/8/layout/hierarchy5"/>
    <dgm:cxn modelId="{1012CEBF-3646-4EA0-A697-478F0BEAF66E}" type="presParOf" srcId="{2EE4FDE3-BE02-45ED-B3BB-086C22D2A826}" destId="{6D89506F-0485-463C-AD4C-26D74D5FB7DE}" srcOrd="0" destOrd="0" presId="urn:microsoft.com/office/officeart/2005/8/layout/hierarchy5"/>
    <dgm:cxn modelId="{F558A5AE-4047-433E-9B1A-9C7266501190}" type="presParOf" srcId="{6D89506F-0485-463C-AD4C-26D74D5FB7DE}" destId="{2F0185EF-FDA4-4314-A9A6-61B9AFC697FB}" srcOrd="0" destOrd="0" presId="urn:microsoft.com/office/officeart/2005/8/layout/hierarchy5"/>
    <dgm:cxn modelId="{AD06A889-2A62-45AC-B297-1792BA701C21}" type="presParOf" srcId="{2EE4FDE3-BE02-45ED-B3BB-086C22D2A826}" destId="{02B1D300-85D8-46C0-B16B-01E584FE3A2C}" srcOrd="1" destOrd="0" presId="urn:microsoft.com/office/officeart/2005/8/layout/hierarchy5"/>
    <dgm:cxn modelId="{39C0CBBA-D9EA-4331-9F81-F8DC31FC3B90}" type="presParOf" srcId="{02B1D300-85D8-46C0-B16B-01E584FE3A2C}" destId="{25739B2F-DD43-40E4-BC88-A25A6D8F04E4}" srcOrd="0" destOrd="0" presId="urn:microsoft.com/office/officeart/2005/8/layout/hierarchy5"/>
    <dgm:cxn modelId="{F73D000F-E9A0-4E55-9B4F-6294BA72F7CC}" type="presParOf" srcId="{02B1D300-85D8-46C0-B16B-01E584FE3A2C}" destId="{7C082725-EA42-4CC0-A531-735105F23336}" srcOrd="1" destOrd="0" presId="urn:microsoft.com/office/officeart/2005/8/layout/hierarchy5"/>
    <dgm:cxn modelId="{CAB47639-89A1-4018-BF71-59E6E469322D}" type="presParOf" srcId="{7C082725-EA42-4CC0-A531-735105F23336}" destId="{602BBD02-6332-4C51-8CCF-F6EAA02B9BF3}" srcOrd="0" destOrd="0" presId="urn:microsoft.com/office/officeart/2005/8/layout/hierarchy5"/>
    <dgm:cxn modelId="{B43B2C6E-93C9-4BCB-877F-3DA5810865A4}" type="presParOf" srcId="{602BBD02-6332-4C51-8CCF-F6EAA02B9BF3}" destId="{B41F79DE-40F6-47ED-9E4E-924E77414F87}" srcOrd="0" destOrd="0" presId="urn:microsoft.com/office/officeart/2005/8/layout/hierarchy5"/>
    <dgm:cxn modelId="{BD570E4A-AD7E-4870-80C9-195286F39619}" type="presParOf" srcId="{7C082725-EA42-4CC0-A531-735105F23336}" destId="{64277353-0180-4492-916D-975EAB71C5DA}" srcOrd="1" destOrd="0" presId="urn:microsoft.com/office/officeart/2005/8/layout/hierarchy5"/>
    <dgm:cxn modelId="{395EEA63-4DD6-4016-856A-A350AC4A6A33}" type="presParOf" srcId="{64277353-0180-4492-916D-975EAB71C5DA}" destId="{B2939AE3-6222-4784-AC36-0DBD7F973739}" srcOrd="0" destOrd="0" presId="urn:microsoft.com/office/officeart/2005/8/layout/hierarchy5"/>
    <dgm:cxn modelId="{E513B1B4-7E89-45B7-ABF0-6D31FC0ADA2E}" type="presParOf" srcId="{64277353-0180-4492-916D-975EAB71C5DA}" destId="{DC8D9F9C-2441-4902-B0BA-C0948B3BBB1D}" srcOrd="1" destOrd="0" presId="urn:microsoft.com/office/officeart/2005/8/layout/hierarchy5"/>
    <dgm:cxn modelId="{600D6CFE-11ED-4B2E-B62F-6279CC20ABE6}" type="presParOf" srcId="{7C082725-EA42-4CC0-A531-735105F23336}" destId="{97A70719-3949-464A-8711-71BACE4028C2}" srcOrd="2" destOrd="0" presId="urn:microsoft.com/office/officeart/2005/8/layout/hierarchy5"/>
    <dgm:cxn modelId="{3AB9C393-F294-4ACC-8548-F152CD0FEEDA}" type="presParOf" srcId="{97A70719-3949-464A-8711-71BACE4028C2}" destId="{A0FD23F1-3BB0-4503-AF19-D65A7077080A}" srcOrd="0" destOrd="0" presId="urn:microsoft.com/office/officeart/2005/8/layout/hierarchy5"/>
    <dgm:cxn modelId="{328AC1E5-167B-480D-A19C-7ED00B19F552}" type="presParOf" srcId="{7C082725-EA42-4CC0-A531-735105F23336}" destId="{0926CC79-8434-49B9-BA65-627D48039EA6}" srcOrd="3" destOrd="0" presId="urn:microsoft.com/office/officeart/2005/8/layout/hierarchy5"/>
    <dgm:cxn modelId="{091C8DCA-8F7D-4D43-A04F-C0F2945350EC}" type="presParOf" srcId="{0926CC79-8434-49B9-BA65-627D48039EA6}" destId="{237822D4-5598-4410-85D6-F951FD7E2BEC}" srcOrd="0" destOrd="0" presId="urn:microsoft.com/office/officeart/2005/8/layout/hierarchy5"/>
    <dgm:cxn modelId="{843D52C9-3F83-4ADB-9246-3B23C49209AF}" type="presParOf" srcId="{0926CC79-8434-49B9-BA65-627D48039EA6}" destId="{E16BF995-45CD-4D2F-9F47-BD0C92E2219B}" srcOrd="1" destOrd="0" presId="urn:microsoft.com/office/officeart/2005/8/layout/hierarchy5"/>
    <dgm:cxn modelId="{85F4F4F1-A064-4C19-B8A4-CD2720E03C9F}" type="presParOf" srcId="{2EE4FDE3-BE02-45ED-B3BB-086C22D2A826}" destId="{ACD155F6-3A1F-48A8-9009-138E04ED8F7B}" srcOrd="2" destOrd="0" presId="urn:microsoft.com/office/officeart/2005/8/layout/hierarchy5"/>
    <dgm:cxn modelId="{01EC7806-2141-4378-B061-22CD31FE9B0C}" type="presParOf" srcId="{ACD155F6-3A1F-48A8-9009-138E04ED8F7B}" destId="{CD54FC7C-A377-4E21-835A-05F37D77CA1C}" srcOrd="0" destOrd="0" presId="urn:microsoft.com/office/officeart/2005/8/layout/hierarchy5"/>
    <dgm:cxn modelId="{39A691F3-E3AD-4005-9946-4D8EFE1358D6}" type="presParOf" srcId="{2EE4FDE3-BE02-45ED-B3BB-086C22D2A826}" destId="{C65C4A66-B668-4ECB-AC16-66226B105C98}" srcOrd="3" destOrd="0" presId="urn:microsoft.com/office/officeart/2005/8/layout/hierarchy5"/>
    <dgm:cxn modelId="{670E1F9B-6BBB-40D5-914A-AEA49BE09E55}" type="presParOf" srcId="{C65C4A66-B668-4ECB-AC16-66226B105C98}" destId="{464E55A6-4183-4536-A41E-93AB3405FE2D}" srcOrd="0" destOrd="0" presId="urn:microsoft.com/office/officeart/2005/8/layout/hierarchy5"/>
    <dgm:cxn modelId="{AA349390-786A-4962-AC73-BCD548F020A9}" type="presParOf" srcId="{C65C4A66-B668-4ECB-AC16-66226B105C98}" destId="{533C9CB4-C396-42FC-8451-93FA15F8874A}" srcOrd="1" destOrd="0" presId="urn:microsoft.com/office/officeart/2005/8/layout/hierarchy5"/>
    <dgm:cxn modelId="{50587B79-EE1C-44E0-9FB5-BEB0975216BF}" type="presParOf" srcId="{533C9CB4-C396-42FC-8451-93FA15F8874A}" destId="{C8E3F51F-C570-41FE-88E9-3FF1A28E9A45}" srcOrd="0" destOrd="0" presId="urn:microsoft.com/office/officeart/2005/8/layout/hierarchy5"/>
    <dgm:cxn modelId="{8E7D6CC3-7650-4581-80A4-EE5F269DAB56}" type="presParOf" srcId="{C8E3F51F-C570-41FE-88E9-3FF1A28E9A45}" destId="{003B7194-40B1-4AC6-BEE9-CBCB57FAF04E}" srcOrd="0" destOrd="0" presId="urn:microsoft.com/office/officeart/2005/8/layout/hierarchy5"/>
    <dgm:cxn modelId="{648B78CD-B729-4444-875F-2AE003DE7EE3}" type="presParOf" srcId="{533C9CB4-C396-42FC-8451-93FA15F8874A}" destId="{7AB40FE3-9ABC-4FFB-85B5-8A5BA6BCDA33}" srcOrd="1" destOrd="0" presId="urn:microsoft.com/office/officeart/2005/8/layout/hierarchy5"/>
    <dgm:cxn modelId="{746D770F-D641-4C5C-96B2-09B0B95E252A}" type="presParOf" srcId="{7AB40FE3-9ABC-4FFB-85B5-8A5BA6BCDA33}" destId="{B968868F-42B6-4BD2-8E6E-82B02939119D}" srcOrd="0" destOrd="0" presId="urn:microsoft.com/office/officeart/2005/8/layout/hierarchy5"/>
    <dgm:cxn modelId="{B63E6F5F-CA61-40B2-8007-BB6A86B4563D}" type="presParOf" srcId="{7AB40FE3-9ABC-4FFB-85B5-8A5BA6BCDA33}" destId="{223618A5-A23A-4377-BD5D-3C1CA2AA0994}" srcOrd="1" destOrd="0" presId="urn:microsoft.com/office/officeart/2005/8/layout/hierarchy5"/>
    <dgm:cxn modelId="{69E648A0-A265-4C53-B6DB-79DBD8D43C3B}" type="presParOf" srcId="{ED36DB19-D095-4131-98E7-6B3DA905C730}" destId="{49EDEEEC-9E8C-44E9-9CA7-3D284EF22A85}" srcOrd="1" destOrd="0" presId="urn:microsoft.com/office/officeart/2005/8/layout/hierarchy5"/>
    <dgm:cxn modelId="{75C7CAEC-7BC3-40D7-8E46-795004624245}" type="presParOf" srcId="{49EDEEEC-9E8C-44E9-9CA7-3D284EF22A85}" destId="{38901BAC-B77E-4FCB-B751-6C024D2D544D}" srcOrd="0" destOrd="0" presId="urn:microsoft.com/office/officeart/2005/8/layout/hierarchy5"/>
    <dgm:cxn modelId="{2D3BDADF-913B-417D-AE75-50E0C91B1038}" type="presParOf" srcId="{38901BAC-B77E-4FCB-B751-6C024D2D544D}" destId="{46633D1C-7C27-4B06-86FA-BF459A9B6E0D}" srcOrd="0" destOrd="0" presId="urn:microsoft.com/office/officeart/2005/8/layout/hierarchy5"/>
    <dgm:cxn modelId="{701AE7AE-437C-4E58-ADE6-7101A925A823}" type="presParOf" srcId="{38901BAC-B77E-4FCB-B751-6C024D2D544D}" destId="{4C0C1B23-689F-4B68-9DC4-CC5AAA9C1C4F}" srcOrd="1" destOrd="0" presId="urn:microsoft.com/office/officeart/2005/8/layout/hierarchy5"/>
    <dgm:cxn modelId="{77E756C5-86B4-4A23-8170-AE0E24C3B76A}" type="presParOf" srcId="{49EDEEEC-9E8C-44E9-9CA7-3D284EF22A85}" destId="{DF4B1243-71EF-4BD8-9D84-BCA8F5FD2C83}" srcOrd="1" destOrd="0" presId="urn:microsoft.com/office/officeart/2005/8/layout/hierarchy5"/>
    <dgm:cxn modelId="{9C322955-DBDE-4C5A-A212-F13C398CE53C}" type="presParOf" srcId="{DF4B1243-71EF-4BD8-9D84-BCA8F5FD2C83}" destId="{99548C99-4C71-4938-8BE3-0B20E215AD0D}" srcOrd="0" destOrd="0" presId="urn:microsoft.com/office/officeart/2005/8/layout/hierarchy5"/>
    <dgm:cxn modelId="{E1EE0D4C-CF54-42E0-998B-7E422CB27A48}" type="presParOf" srcId="{49EDEEEC-9E8C-44E9-9CA7-3D284EF22A85}" destId="{C76E48C0-1F91-4068-B053-373E99667133}" srcOrd="2" destOrd="0" presId="urn:microsoft.com/office/officeart/2005/8/layout/hierarchy5"/>
    <dgm:cxn modelId="{8CEF450D-D0F7-4E23-AE78-02F1E17B2A35}" type="presParOf" srcId="{C76E48C0-1F91-4068-B053-373E99667133}" destId="{5E344C2E-3652-4233-AC1D-46279AB2E160}" srcOrd="0" destOrd="0" presId="urn:microsoft.com/office/officeart/2005/8/layout/hierarchy5"/>
    <dgm:cxn modelId="{E7D5A5A1-231B-46EA-90A3-33EA500B67CF}" type="presParOf" srcId="{C76E48C0-1F91-4068-B053-373E99667133}" destId="{CD4A4CA8-F95F-4AF6-8F71-25A9E1DEB45A}" srcOrd="1" destOrd="0" presId="urn:microsoft.com/office/officeart/2005/8/layout/hierarchy5"/>
    <dgm:cxn modelId="{E73F3B93-D778-403F-B072-72DDB6BA054A}" type="presParOf" srcId="{49EDEEEC-9E8C-44E9-9CA7-3D284EF22A85}" destId="{670C1CA5-3F14-4ED5-A4F5-CF008D9A04EE}" srcOrd="3" destOrd="0" presId="urn:microsoft.com/office/officeart/2005/8/layout/hierarchy5"/>
    <dgm:cxn modelId="{D10DF091-93BC-46CB-B39B-6C0A6B281155}" type="presParOf" srcId="{670C1CA5-3F14-4ED5-A4F5-CF008D9A04EE}" destId="{1E9208D7-6745-44BA-B831-24A7EEE7BAF8}" srcOrd="0" destOrd="0" presId="urn:microsoft.com/office/officeart/2005/8/layout/hierarchy5"/>
    <dgm:cxn modelId="{2C8E6E22-C396-45C1-A0FF-6847C6F66AEA}" type="presParOf" srcId="{49EDEEEC-9E8C-44E9-9CA7-3D284EF22A85}" destId="{E91F94AD-7BDE-4E2D-AA4A-37EF6D1DFCE2}" srcOrd="4" destOrd="0" presId="urn:microsoft.com/office/officeart/2005/8/layout/hierarchy5"/>
    <dgm:cxn modelId="{15B74349-F601-4CC4-AF4A-55D9C345AA42}" type="presParOf" srcId="{E91F94AD-7BDE-4E2D-AA4A-37EF6D1DFCE2}" destId="{69C2D1B2-C85C-41E0-A36A-748A858A2199}" srcOrd="0" destOrd="0" presId="urn:microsoft.com/office/officeart/2005/8/layout/hierarchy5"/>
    <dgm:cxn modelId="{333A8EA6-9C33-43F0-B157-CC2E4CFDDDC0}" type="presParOf" srcId="{E91F94AD-7BDE-4E2D-AA4A-37EF6D1DFCE2}" destId="{336E76BC-71B3-498C-BEAF-2C49E52DA52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2D1B2-C85C-41E0-A36A-748A858A2199}">
      <dsp:nvSpPr>
        <dsp:cNvPr id="0" name=""/>
        <dsp:cNvSpPr/>
      </dsp:nvSpPr>
      <dsp:spPr>
        <a:xfrm>
          <a:off x="1267695" y="0"/>
          <a:ext cx="2353585" cy="48453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Sample Data sets</a:t>
          </a:r>
        </a:p>
      </dsp:txBody>
      <dsp:txXfrm>
        <a:off x="1267695" y="0"/>
        <a:ext cx="2353585" cy="1453601"/>
      </dsp:txXfrm>
    </dsp:sp>
    <dsp:sp modelId="{5E344C2E-3652-4233-AC1D-46279AB2E160}">
      <dsp:nvSpPr>
        <dsp:cNvPr id="0" name=""/>
        <dsp:cNvSpPr/>
      </dsp:nvSpPr>
      <dsp:spPr>
        <a:xfrm>
          <a:off x="4008273" y="0"/>
          <a:ext cx="2353585" cy="48453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 Merge Data sets of 1 and 2</a:t>
          </a:r>
        </a:p>
      </dsp:txBody>
      <dsp:txXfrm>
        <a:off x="4008273" y="0"/>
        <a:ext cx="2353585" cy="1453601"/>
      </dsp:txXfrm>
    </dsp:sp>
    <dsp:sp modelId="{46633D1C-7C27-4B06-86FA-BF459A9B6E0D}">
      <dsp:nvSpPr>
        <dsp:cNvPr id="0" name=""/>
        <dsp:cNvSpPr/>
      </dsp:nvSpPr>
      <dsp:spPr>
        <a:xfrm>
          <a:off x="6852792" y="0"/>
          <a:ext cx="2220154" cy="484533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final Data set</a:t>
          </a:r>
        </a:p>
      </dsp:txBody>
      <dsp:txXfrm>
        <a:off x="6852792" y="0"/>
        <a:ext cx="2220154" cy="1453601"/>
      </dsp:txXfrm>
    </dsp:sp>
    <dsp:sp modelId="{ED4D5177-A918-4E27-978A-9999DD5AF77C}">
      <dsp:nvSpPr>
        <dsp:cNvPr id="0" name=""/>
        <dsp:cNvSpPr/>
      </dsp:nvSpPr>
      <dsp:spPr>
        <a:xfrm>
          <a:off x="6956273" y="2834065"/>
          <a:ext cx="1961321" cy="980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set 5</a:t>
          </a:r>
        </a:p>
      </dsp:txBody>
      <dsp:txXfrm>
        <a:off x="6984996" y="2862788"/>
        <a:ext cx="1903875" cy="923214"/>
      </dsp:txXfrm>
    </dsp:sp>
    <dsp:sp modelId="{6D89506F-0485-463C-AD4C-26D74D5FB7DE}">
      <dsp:nvSpPr>
        <dsp:cNvPr id="0" name=""/>
        <dsp:cNvSpPr/>
      </dsp:nvSpPr>
      <dsp:spPr>
        <a:xfrm rot="13608562">
          <a:off x="5990882" y="2888324"/>
          <a:ext cx="1146254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1146254" y="182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6535352" y="2877883"/>
        <a:ext cx="57312" cy="57312"/>
      </dsp:txXfrm>
    </dsp:sp>
    <dsp:sp modelId="{25739B2F-DD43-40E4-BC88-A25A6D8F04E4}">
      <dsp:nvSpPr>
        <dsp:cNvPr id="0" name=""/>
        <dsp:cNvSpPr/>
      </dsp:nvSpPr>
      <dsp:spPr>
        <a:xfrm>
          <a:off x="4210423" y="1998353"/>
          <a:ext cx="1961321" cy="980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set 4</a:t>
          </a:r>
        </a:p>
      </dsp:txBody>
      <dsp:txXfrm>
        <a:off x="4239146" y="2027076"/>
        <a:ext cx="1903875" cy="923214"/>
      </dsp:txXfrm>
    </dsp:sp>
    <dsp:sp modelId="{602BBD02-6332-4C51-8CCF-F6EAA02B9BF3}">
      <dsp:nvSpPr>
        <dsp:cNvPr id="0" name=""/>
        <dsp:cNvSpPr/>
      </dsp:nvSpPr>
      <dsp:spPr>
        <a:xfrm rot="12942401">
          <a:off x="3335084" y="2188528"/>
          <a:ext cx="966149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966149" y="182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794005" y="2182590"/>
        <a:ext cx="48307" cy="48307"/>
      </dsp:txXfrm>
    </dsp:sp>
    <dsp:sp modelId="{B2939AE3-6222-4784-AC36-0DBD7F973739}">
      <dsp:nvSpPr>
        <dsp:cNvPr id="0" name=""/>
        <dsp:cNvSpPr/>
      </dsp:nvSpPr>
      <dsp:spPr>
        <a:xfrm>
          <a:off x="1464573" y="1454689"/>
          <a:ext cx="1961321" cy="9402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set 1</a:t>
          </a:r>
        </a:p>
      </dsp:txBody>
      <dsp:txXfrm>
        <a:off x="1492111" y="1482227"/>
        <a:ext cx="1906245" cy="885152"/>
      </dsp:txXfrm>
    </dsp:sp>
    <dsp:sp modelId="{97A70719-3949-464A-8711-71BACE4028C2}">
      <dsp:nvSpPr>
        <dsp:cNvPr id="0" name=""/>
        <dsp:cNvSpPr/>
      </dsp:nvSpPr>
      <dsp:spPr>
        <a:xfrm rot="8716726">
          <a:off x="3340913" y="2742300"/>
          <a:ext cx="954492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954492" y="182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794297" y="2736653"/>
        <a:ext cx="47724" cy="47724"/>
      </dsp:txXfrm>
    </dsp:sp>
    <dsp:sp modelId="{237822D4-5598-4410-85D6-F951FD7E2BEC}">
      <dsp:nvSpPr>
        <dsp:cNvPr id="0" name=""/>
        <dsp:cNvSpPr/>
      </dsp:nvSpPr>
      <dsp:spPr>
        <a:xfrm>
          <a:off x="1464573" y="2542016"/>
          <a:ext cx="1961321" cy="980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set 2</a:t>
          </a:r>
        </a:p>
      </dsp:txBody>
      <dsp:txXfrm>
        <a:off x="1493296" y="2570739"/>
        <a:ext cx="1903875" cy="923214"/>
      </dsp:txXfrm>
    </dsp:sp>
    <dsp:sp modelId="{ACD155F6-3A1F-48A8-9009-138E04ED8F7B}">
      <dsp:nvSpPr>
        <dsp:cNvPr id="0" name=""/>
        <dsp:cNvSpPr/>
      </dsp:nvSpPr>
      <dsp:spPr>
        <a:xfrm rot="7991438">
          <a:off x="5990882" y="3724035"/>
          <a:ext cx="1146254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1146254" y="182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6535352" y="3713594"/>
        <a:ext cx="57312" cy="57312"/>
      </dsp:txXfrm>
    </dsp:sp>
    <dsp:sp modelId="{464E55A6-4183-4536-A41E-93AB3405FE2D}">
      <dsp:nvSpPr>
        <dsp:cNvPr id="0" name=""/>
        <dsp:cNvSpPr/>
      </dsp:nvSpPr>
      <dsp:spPr>
        <a:xfrm>
          <a:off x="4210423" y="3669776"/>
          <a:ext cx="1961321" cy="980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set 3</a:t>
          </a:r>
        </a:p>
      </dsp:txBody>
      <dsp:txXfrm>
        <a:off x="4239146" y="3698499"/>
        <a:ext cx="1903875" cy="923214"/>
      </dsp:txXfrm>
    </dsp:sp>
    <dsp:sp modelId="{C8E3F51F-C570-41FE-88E9-3FF1A28E9A45}">
      <dsp:nvSpPr>
        <dsp:cNvPr id="0" name=""/>
        <dsp:cNvSpPr/>
      </dsp:nvSpPr>
      <dsp:spPr>
        <a:xfrm rot="10800000">
          <a:off x="3425895" y="4141891"/>
          <a:ext cx="784528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784528" y="1821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798546" y="4140493"/>
        <a:ext cx="39226" cy="39226"/>
      </dsp:txXfrm>
    </dsp:sp>
    <dsp:sp modelId="{B968868F-42B6-4BD2-8E6E-82B02939119D}">
      <dsp:nvSpPr>
        <dsp:cNvPr id="0" name=""/>
        <dsp:cNvSpPr/>
      </dsp:nvSpPr>
      <dsp:spPr>
        <a:xfrm>
          <a:off x="1464573" y="3669776"/>
          <a:ext cx="1961321" cy="980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set 3</a:t>
          </a:r>
        </a:p>
      </dsp:txBody>
      <dsp:txXfrm>
        <a:off x="1493296" y="3698499"/>
        <a:ext cx="1903875" cy="92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1793-29BE-9C2B-D85A-7E64E36A0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7679-6FA7-CACE-B839-C9DA7C51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3449-B6A5-5A8F-3D09-E24DC7CB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CBBF-FA16-590D-6421-1F48EE73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C865-DFB1-13C8-C265-69DDD764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DAD-C52C-2C49-3A16-C7EA56E1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66E63-5F13-E2AD-72EC-C0D26A75D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1A4D-19EA-AD5D-A3A0-A5DBE09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385B-72B0-2E4B-65C8-DEF64304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1A53-97B7-2F10-EA6F-37D80B81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7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C06B1-D4AA-F372-7DB4-2D2DAAA7D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5C351-FFB6-43C6-87B2-D2DC994C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28C5-6523-0AA8-482D-6221E44E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A18-A2CF-724A-22CD-F1FE251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3A4A-5C71-3AD4-D9AD-CFC6E1B2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5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B419-1E3B-2DD2-0A11-DCDA3D38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1FD4-65E6-1CD8-5522-4F5F0295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704D-E27B-C831-966E-C3E86229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E383-0331-ABF2-E6BA-2ACB044D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CED2-A840-45C8-7F9D-F05DE8B5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C62-170E-926A-6836-87C597CE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E4F6-C9DA-C65F-4A22-E6B04123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0893-A163-9E5B-8562-B726EB67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0E1BD-00E6-572A-77C7-D2A0FECC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C143-1AB0-E00B-84F7-CD6ECF64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DAA-F5B1-2D74-BCF5-A944ABE5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A185-4814-513C-D984-865FE3F27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5CDBF-0F69-50E4-300F-1888FB0D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B4CC-D813-0E09-BC16-78BC4CA6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2AE9-0EB5-3B9E-D1C3-C7F17243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7DF86-ED67-0DC0-FA0F-DA157182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17F7-28D3-6427-9AE3-AEA136FE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9928-2F35-C462-4B43-A3BBDBDF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D08E6-CA4D-7AB6-CB40-CCDC7F6AE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DBE5C-18E6-F93F-16A3-665A25C9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0B98-1CF3-FAEB-A27A-E89FD1EF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0445C-87FF-C5EE-87F7-A754771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AC624-9529-55EA-C48D-C0254236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E00C8-083F-C1C8-08A9-69A52A4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E24A-EC6C-9301-EAE1-62205FB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52164-CCAF-0A3C-E618-1D6F28C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08608-68D0-0285-1422-ABCBC08A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9E1D-0E08-A495-F0E4-B8782906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1CDD-AB0B-C332-DBEE-F249A962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7770-FDA3-5F8F-8075-56B4DF09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A627-6F15-48A2-0889-9B4B91A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6E68-41DB-EF89-185C-A171EE75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F805-7F2B-B5AF-B2ED-641B9ECF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0E54-6199-F623-F983-FFE4D27A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3B5D-D26B-113A-F991-52FBD6C3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F939-3F67-7650-8B8A-73439D0B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0C4C-1BAA-93FC-8C67-A10F1C6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8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AEC2-416C-C634-4CCA-B03ED8C6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09FA6-28A5-C936-C0A4-AA3E65919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A766-2B42-D139-8B15-E9F78C3E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F59A-4575-170D-3521-54B0FAA8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27B1-862A-84DB-AB04-B1E86E89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E5D24-3B50-2A25-715F-51EE08B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85A24-9A55-B174-0F91-BF37DAF9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46D3-A8CE-6773-1FC4-EB781CF3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3432-7748-5F3C-D0AE-D5E15F7F6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5069-2ECB-420F-A5DC-B7D22E263FA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DED0-5DB3-FDB8-F031-1BA2686C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D09C-94A5-EF71-A607-B842CCD31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8159-B04F-4EC9-B2B3-5A39619F8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7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0F0B-9381-81A4-8A54-444C43B8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i="1" dirty="0">
                <a:solidFill>
                  <a:schemeClr val="accent1"/>
                </a:solidFill>
              </a:rPr>
              <a:t>Data Analysis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49D90-D6EE-E954-4A5D-261D44B56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  by :  </a:t>
            </a:r>
            <a:r>
              <a:rPr lang="en-IN" b="1" i="1" dirty="0">
                <a:solidFill>
                  <a:srgbClr val="FF0000"/>
                </a:solidFill>
              </a:rPr>
              <a:t>Rahul Makwana</a:t>
            </a:r>
          </a:p>
        </p:txBody>
      </p:sp>
    </p:spTree>
    <p:extLst>
      <p:ext uri="{BB962C8B-B14F-4D97-AF65-F5344CB8AC3E}">
        <p14:creationId xmlns:p14="http://schemas.microsoft.com/office/powerpoint/2010/main" val="324372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3222-633C-11A4-5528-5AE24446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166255"/>
            <a:ext cx="11450782" cy="10183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Remove outlier using IQR method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B485-2708-0F67-AD09-5BC3E9764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118" y="1465118"/>
            <a:ext cx="6733308" cy="5143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remove outlier ,then making  boxplot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1187-8E1C-C73C-A690-8FFD3EBA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5426" y="1465119"/>
            <a:ext cx="4814456" cy="51435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Using IQR method , first making of  function and find outlier and store in list.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After find outlier then making again a new function of remove outlier  and apply  in dataset 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After remove outlier in dataset ,find new Dataset.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New dataset making csv file.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F6BCEE-7CC5-C674-4436-8CC8F2076589}"/>
              </a:ext>
            </a:extLst>
          </p:cNvPr>
          <p:cNvCxnSpPr>
            <a:cxnSpLocks/>
          </p:cNvCxnSpPr>
          <p:nvPr/>
        </p:nvCxnSpPr>
        <p:spPr>
          <a:xfrm>
            <a:off x="353291" y="1122219"/>
            <a:ext cx="11419609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6263C0-E48F-A29F-086D-9BB2C95E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" y="2078184"/>
            <a:ext cx="6535882" cy="4613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8C353C-329B-1DC1-F201-193508186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16" y="4125194"/>
            <a:ext cx="4717475" cy="2483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254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F76A-CF14-05B6-C7B5-C41EA88C1DA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What  is skewness in Dataset ?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E510-1004-978F-0FF9-EF997CA7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Skewness show is how much data is sprearded.</a:t>
            </a:r>
          </a:p>
          <a:p>
            <a:r>
              <a:rPr lang="en-US" sz="2400" dirty="0"/>
              <a:t>If skewness value of 0 indicates a per  perfectly normal distribution.</a:t>
            </a:r>
          </a:p>
          <a:p>
            <a:r>
              <a:rPr lang="en-US" sz="2400" dirty="0"/>
              <a:t>Normal distribution meaning is left part and right part is equal.</a:t>
            </a:r>
          </a:p>
          <a:p>
            <a:r>
              <a:rPr lang="en-US" sz="2400" dirty="0"/>
              <a:t>Check skewness is using histogram and distplot.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Observation :-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dirty="0"/>
              <a:t>1 . Negative skewness  :-     Mean &lt; Median &lt; Mode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dirty="0"/>
              <a:t>2.  positive  skewness   :-     Mode &lt;  Median &lt; Mean</a:t>
            </a:r>
          </a:p>
          <a:p>
            <a:pPr marL="0" indent="0">
              <a:buNone/>
            </a:pPr>
            <a:r>
              <a:rPr lang="en-IN" sz="2400" b="1" dirty="0"/>
              <a:t>       </a:t>
            </a:r>
            <a:r>
              <a:rPr lang="en-IN" sz="2400" dirty="0"/>
              <a:t>3.  no skewness              :-     Mean = Median = Mode</a:t>
            </a:r>
            <a:endParaRPr lang="en-IN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A40514-EBA6-CF83-3C2F-83A5C6189F80}"/>
              </a:ext>
            </a:extLst>
          </p:cNvPr>
          <p:cNvCxnSpPr>
            <a:cxnSpLocks/>
          </p:cNvCxnSpPr>
          <p:nvPr/>
        </p:nvCxnSpPr>
        <p:spPr>
          <a:xfrm>
            <a:off x="955964" y="1423555"/>
            <a:ext cx="10307781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6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F4B0-F95E-2218-9DE8-9A0E1DF0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3" y="207819"/>
            <a:ext cx="11558155" cy="9351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Skewness check of new Dataset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BCAA-AC30-C130-E4E2-68F81CED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653" y="1485900"/>
            <a:ext cx="6643256" cy="4691063"/>
          </a:xfrm>
        </p:spPr>
        <p:txBody>
          <a:bodyPr>
            <a:normAutofit/>
          </a:bodyPr>
          <a:lstStyle/>
          <a:p>
            <a:r>
              <a:rPr lang="en-US" sz="2400" dirty="0"/>
              <a:t>Check skewness by using a histogram plot</a:t>
            </a:r>
          </a:p>
          <a:p>
            <a:endParaRPr lang="en-IN" sz="24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E0E711-851B-66C5-A887-5E160240B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" y="1959118"/>
            <a:ext cx="11419609" cy="4691063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DC9E1-14A6-5534-B39C-FC2DA822D5AD}"/>
              </a:ext>
            </a:extLst>
          </p:cNvPr>
          <p:cNvCxnSpPr>
            <a:cxnSpLocks/>
          </p:cNvCxnSpPr>
          <p:nvPr/>
        </p:nvCxnSpPr>
        <p:spPr>
          <a:xfrm>
            <a:off x="353291" y="1122219"/>
            <a:ext cx="11419609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9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2C0-AB0E-7569-0452-28EDF5BC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36" y="270164"/>
            <a:ext cx="11492346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Check correlation of Dataset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4468-AE25-1934-5E50-3BE330E5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36" y="1537855"/>
            <a:ext cx="11492346" cy="4759035"/>
          </a:xfrm>
        </p:spPr>
        <p:txBody>
          <a:bodyPr/>
          <a:lstStyle/>
          <a:p>
            <a:r>
              <a:rPr lang="en-US" dirty="0"/>
              <a:t>Correlation check by heatmap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3CD291-1751-98EC-7E1C-AAC5DEE5C0A6}"/>
              </a:ext>
            </a:extLst>
          </p:cNvPr>
          <p:cNvCxnSpPr>
            <a:cxnSpLocks/>
          </p:cNvCxnSpPr>
          <p:nvPr/>
        </p:nvCxnSpPr>
        <p:spPr>
          <a:xfrm>
            <a:off x="301336" y="1319646"/>
            <a:ext cx="11419609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8878AC-C673-2CFE-B396-9E2B02B2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2109355"/>
            <a:ext cx="10034155" cy="454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543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3C5C-AB52-9FF0-18EF-534559CF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7" y="259773"/>
            <a:ext cx="11575473" cy="7689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Check covariance of Dataset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BB5C-6496-2EC4-A97E-5FC84D0F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7" y="1423554"/>
            <a:ext cx="11575473" cy="5070761"/>
          </a:xfrm>
        </p:spPr>
        <p:txBody>
          <a:bodyPr/>
          <a:lstStyle/>
          <a:p>
            <a:r>
              <a:rPr lang="en-US" dirty="0"/>
              <a:t>Check covariance by heatmap 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64F992-E1D0-A9A7-6570-B953DF42ABAE}"/>
              </a:ext>
            </a:extLst>
          </p:cNvPr>
          <p:cNvCxnSpPr>
            <a:cxnSpLocks/>
          </p:cNvCxnSpPr>
          <p:nvPr/>
        </p:nvCxnSpPr>
        <p:spPr>
          <a:xfrm>
            <a:off x="322117" y="1111828"/>
            <a:ext cx="11492347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EC5AD9-D81B-3DA4-05AB-5636173B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6" y="1932101"/>
            <a:ext cx="10432474" cy="4666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6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8CC-9EF0-7419-D894-9E4EFB5329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Conclusion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0CB4-C2B4-E349-1909-603242B7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We have giving of three data set of weather report – 2011.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We have systematically collects data, processes and performs statistical analyses on data sets.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We have apply different data wrangling techniques and visualizations graph , after that found useful data.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It useful data we can easily use for machine learning algorithms.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In this basis data analysis project I am learning is how to collect row data, how to it process and how to cleaned it.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After that cleaning data apply statical methods for required our criteria.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D8F6A6-98A7-D9A5-04F1-75F456EC556A}"/>
              </a:ext>
            </a:extLst>
          </p:cNvPr>
          <p:cNvCxnSpPr>
            <a:cxnSpLocks/>
          </p:cNvCxnSpPr>
          <p:nvPr/>
        </p:nvCxnSpPr>
        <p:spPr>
          <a:xfrm>
            <a:off x="734290" y="1496292"/>
            <a:ext cx="10723419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8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8DC56-B84D-9B97-7755-AF89F42CA847}"/>
              </a:ext>
            </a:extLst>
          </p:cNvPr>
          <p:cNvSpPr/>
          <p:nvPr/>
        </p:nvSpPr>
        <p:spPr>
          <a:xfrm>
            <a:off x="3100044" y="2452255"/>
            <a:ext cx="5399720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2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C4-AB1F-2B40-EAAD-A527D8C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i="1" dirty="0">
                <a:solidFill>
                  <a:srgbClr val="7030A0"/>
                </a:solidFill>
              </a:rPr>
              <a:t>About project </a:t>
            </a:r>
            <a:r>
              <a:rPr lang="en-IN" dirty="0">
                <a:solidFill>
                  <a:srgbClr val="7030A0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7979-8E4C-682F-E5BB-1CAE3AA4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 We have giving of three data sets of weather report in year – 2011.</a:t>
            </a:r>
          </a:p>
          <a:p>
            <a:pPr>
              <a:lnSpc>
                <a:spcPct val="150000"/>
              </a:lnSpc>
            </a:pPr>
            <a:r>
              <a:rPr lang="en-IN" dirty="0"/>
              <a:t> In this data set much more duplicate values and empty cells  and also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this data sets not find any such kind of information.</a:t>
            </a:r>
          </a:p>
          <a:p>
            <a:pPr>
              <a:lnSpc>
                <a:spcPct val="150000"/>
              </a:lnSpc>
            </a:pPr>
            <a:r>
              <a:rPr lang="en-IN" dirty="0"/>
              <a:t> Our role is identify problems of data sets and apply data wrangling                techniques and find of useful data for further usage.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5138B1-E591-1063-1EF6-9CD8DFF62586}"/>
              </a:ext>
            </a:extLst>
          </p:cNvPr>
          <p:cNvCxnSpPr>
            <a:cxnSpLocks/>
          </p:cNvCxnSpPr>
          <p:nvPr/>
        </p:nvCxnSpPr>
        <p:spPr>
          <a:xfrm>
            <a:off x="913800" y="1577244"/>
            <a:ext cx="10440000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6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7A30-4A1C-C66C-320F-270BAAFD3BC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i="1" dirty="0">
                <a:solidFill>
                  <a:srgbClr val="7030A0"/>
                </a:solidFill>
              </a:rPr>
              <a:t>Flow chart of Data processing : -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C1FA6C-0349-4486-D197-90CD9325D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150664"/>
              </p:ext>
            </p:extLst>
          </p:nvPr>
        </p:nvGraphicFramePr>
        <p:xfrm>
          <a:off x="838200" y="1825624"/>
          <a:ext cx="10515600" cy="484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EEE87D-F200-991A-89B4-031B9D6535B2}"/>
              </a:ext>
            </a:extLst>
          </p:cNvPr>
          <p:cNvCxnSpPr>
            <a:cxnSpLocks/>
          </p:cNvCxnSpPr>
          <p:nvPr/>
        </p:nvCxnSpPr>
        <p:spPr>
          <a:xfrm>
            <a:off x="913800" y="1577244"/>
            <a:ext cx="10440000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6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AEF7-D023-9D98-5B98-114705C7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2" y="-83124"/>
            <a:ext cx="10950576" cy="1039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i="1" dirty="0">
                <a:solidFill>
                  <a:srgbClr val="7030A0"/>
                </a:solidFill>
              </a:rPr>
              <a:t>Data sets Details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186A1-EAC7-CCA1-8800-64C459F1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1194956"/>
            <a:ext cx="5605463" cy="449826"/>
          </a:xfrm>
        </p:spPr>
        <p:txBody>
          <a:bodyPr>
            <a:normAutofit lnSpcReduction="10000"/>
          </a:bodyPr>
          <a:lstStyle/>
          <a:p>
            <a:r>
              <a:rPr lang="en-IN" sz="2800" b="0" dirty="0">
                <a:highlight>
                  <a:srgbClr val="FFFF00"/>
                </a:highlight>
              </a:rPr>
              <a:t>Data set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AB762-04C1-6C2E-EA63-8BBC1E6F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112" y="1755790"/>
            <a:ext cx="5605463" cy="4405744"/>
          </a:xfrm>
        </p:spPr>
        <p:txBody>
          <a:bodyPr>
            <a:normAutofit/>
          </a:bodyPr>
          <a:lstStyle/>
          <a:p>
            <a:r>
              <a:rPr lang="en-IN" sz="2000" dirty="0"/>
              <a:t>Rows and columns after cleaning of set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82D03-74F0-73C4-7569-BAE5CA497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9500" y="1194957"/>
            <a:ext cx="5183188" cy="449825"/>
          </a:xfrm>
        </p:spPr>
        <p:txBody>
          <a:bodyPr>
            <a:normAutofit lnSpcReduction="10000"/>
          </a:bodyPr>
          <a:lstStyle/>
          <a:p>
            <a:r>
              <a:rPr lang="en-IN" sz="2800" b="0" dirty="0">
                <a:highlight>
                  <a:srgbClr val="FFFF00"/>
                </a:highlight>
              </a:rPr>
              <a:t>Data set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A3954-2036-EBDF-A210-E8016CD35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7741"/>
            <a:ext cx="5183188" cy="4759313"/>
          </a:xfrm>
        </p:spPr>
        <p:txBody>
          <a:bodyPr>
            <a:normAutofit/>
          </a:bodyPr>
          <a:lstStyle/>
          <a:p>
            <a:r>
              <a:rPr lang="en-IN" sz="2000" dirty="0"/>
              <a:t>Rows and columns after cleaning of set2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960B8F-EAB9-5BF9-BF41-096E7F80B62E}"/>
              </a:ext>
            </a:extLst>
          </p:cNvPr>
          <p:cNvCxnSpPr>
            <a:cxnSpLocks/>
          </p:cNvCxnSpPr>
          <p:nvPr/>
        </p:nvCxnSpPr>
        <p:spPr>
          <a:xfrm flipV="1">
            <a:off x="184872" y="895130"/>
            <a:ext cx="11615016" cy="51951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3DFD51E-2AC4-3DED-50A6-DFAAA7E2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2473340"/>
            <a:ext cx="5484095" cy="4138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B4AF54-4246-83D1-4AC6-5F7BC04A9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90" y="2419996"/>
            <a:ext cx="5368097" cy="419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537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BB53-94E7-9DD3-F779-4C04A75A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54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Data set 4 details :-</a:t>
            </a:r>
            <a:endParaRPr lang="en-IN" i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AEA101-687E-5F9F-2124-A48753511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9534"/>
            <a:ext cx="6830291" cy="4667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2CDA-1380-1FED-B1B4-587AF1BD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5527" y="1929534"/>
            <a:ext cx="3498273" cy="4667249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After cleaning a dataset 1 and 2  then both dataset Concat and making a new dataset of data 4.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 data set 4 remove Duplicate rows , columns so after data4 new rows and columns find as per pic.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221B24-9DCC-63C9-1467-F73C4D553B06}"/>
              </a:ext>
            </a:extLst>
          </p:cNvPr>
          <p:cNvCxnSpPr>
            <a:cxnSpLocks/>
          </p:cNvCxnSpPr>
          <p:nvPr/>
        </p:nvCxnSpPr>
        <p:spPr>
          <a:xfrm>
            <a:off x="869522" y="1546073"/>
            <a:ext cx="10452956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2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49D7-3B96-08FC-9E98-BAC24861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6"/>
            <a:ext cx="11125200" cy="4453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IN" i="1" dirty="0">
                <a:solidFill>
                  <a:srgbClr val="7030A0"/>
                </a:solidFill>
              </a:rPr>
              <a:t>Measure of central tendency of data 4 :-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E7C6E1-91D3-0A90-E898-D24E133E04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46471"/>
            <a:ext cx="4675909" cy="5146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666EFE-569D-076F-27A3-1CA8F85F1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09" y="1346471"/>
            <a:ext cx="6608618" cy="5146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F4F0DC-F81E-7857-70FE-76A3945EC238}"/>
              </a:ext>
            </a:extLst>
          </p:cNvPr>
          <p:cNvCxnSpPr>
            <a:cxnSpLocks/>
          </p:cNvCxnSpPr>
          <p:nvPr/>
        </p:nvCxnSpPr>
        <p:spPr>
          <a:xfrm>
            <a:off x="289214" y="1032809"/>
            <a:ext cx="11566813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3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A711-2CF5-5EC4-6CC8-3CC36549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26" y="492616"/>
            <a:ext cx="11402292" cy="611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Dataset  3 details :-</a:t>
            </a:r>
            <a:endParaRPr lang="en-IN" i="1" dirty="0">
              <a:solidFill>
                <a:srgbClr val="7030A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F0990-CE4F-DEAD-8B3B-21318F67A1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7" y="1558636"/>
            <a:ext cx="7486650" cy="5090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93A3-F8B0-1BBC-464E-2E180345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2316" y="1662545"/>
            <a:ext cx="4094018" cy="49861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sample data set 3 is much more duplicates value so remove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Dataset remove Unnecessary column due to columns does not giving any useful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cleaning a final dataset show in picture.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22FF28-09AF-3D76-EE5A-6517142D305D}"/>
              </a:ext>
            </a:extLst>
          </p:cNvPr>
          <p:cNvCxnSpPr>
            <a:cxnSpLocks/>
          </p:cNvCxnSpPr>
          <p:nvPr/>
        </p:nvCxnSpPr>
        <p:spPr>
          <a:xfrm>
            <a:off x="191367" y="1286299"/>
            <a:ext cx="11580668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0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CFD0-C496-AB63-3E51-EE1FBC1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49382"/>
            <a:ext cx="11651674" cy="9767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Final Dataset 5 details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8A57-D127-2C69-AEB7-685CA36E1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308" y="1537855"/>
            <a:ext cx="5676901" cy="4925290"/>
          </a:xfrm>
        </p:spPr>
        <p:txBody>
          <a:bodyPr/>
          <a:lstStyle/>
          <a:p>
            <a:r>
              <a:rPr lang="en-US" dirty="0"/>
              <a:t>Merge dataset of 3 and 4 ,after cleaning dataset find new set5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EF8AA-9F83-D9C3-CFD8-CA3F7516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582" y="1537855"/>
            <a:ext cx="5486400" cy="4925290"/>
          </a:xfrm>
        </p:spPr>
        <p:txBody>
          <a:bodyPr/>
          <a:lstStyle/>
          <a:p>
            <a:r>
              <a:rPr lang="en-US" dirty="0"/>
              <a:t>No null value present in dataset 5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FFDB94-94B4-3DB6-45C3-009212D79710}"/>
              </a:ext>
            </a:extLst>
          </p:cNvPr>
          <p:cNvCxnSpPr>
            <a:cxnSpLocks/>
          </p:cNvCxnSpPr>
          <p:nvPr/>
        </p:nvCxnSpPr>
        <p:spPr>
          <a:xfrm>
            <a:off x="305666" y="1255126"/>
            <a:ext cx="11580668" cy="0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388B28-2581-32A9-96E8-55DDC499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" y="2572583"/>
            <a:ext cx="5676901" cy="4036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38B5E-612D-B041-EE32-4763BDDC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2" y="2141313"/>
            <a:ext cx="5437042" cy="4467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42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E04A-4C6D-9A5D-A9B3-6AE24403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29" y="365125"/>
            <a:ext cx="10916871" cy="5940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Find outlier in dataset 5 :-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A66B-42E9-7D26-C93C-D3152F75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9" y="1371600"/>
            <a:ext cx="10916871" cy="5195455"/>
          </a:xfrm>
        </p:spPr>
        <p:txBody>
          <a:bodyPr/>
          <a:lstStyle/>
          <a:p>
            <a:r>
              <a:rPr lang="en-US" dirty="0"/>
              <a:t>Find outlier with using boxplot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7B331D-5B94-23BE-DA8E-BEF7A2A7E703}"/>
              </a:ext>
            </a:extLst>
          </p:cNvPr>
          <p:cNvCxnSpPr>
            <a:cxnSpLocks/>
          </p:cNvCxnSpPr>
          <p:nvPr/>
        </p:nvCxnSpPr>
        <p:spPr>
          <a:xfrm flipV="1">
            <a:off x="353291" y="1039091"/>
            <a:ext cx="11378045" cy="83128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22EF384-8D63-A8AA-8799-9E710E0A7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9" y="1963882"/>
            <a:ext cx="11294407" cy="4603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5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4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546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Analysis Project </vt:lpstr>
      <vt:lpstr>About project :-</vt:lpstr>
      <vt:lpstr>Flow chart of Data processing : -</vt:lpstr>
      <vt:lpstr>Data sets Details :-</vt:lpstr>
      <vt:lpstr>Data set 4 details :-</vt:lpstr>
      <vt:lpstr>Measure of central tendency of data 4 :-</vt:lpstr>
      <vt:lpstr>Dataset  3 details :-</vt:lpstr>
      <vt:lpstr>Final Dataset 5 details :-</vt:lpstr>
      <vt:lpstr>Find outlier in dataset 5 :-</vt:lpstr>
      <vt:lpstr>Remove outlier using IQR method :-</vt:lpstr>
      <vt:lpstr>What  is skewness in Dataset ?</vt:lpstr>
      <vt:lpstr>Skewness check of new Dataset :-</vt:lpstr>
      <vt:lpstr>Check correlation of Dataset :-</vt:lpstr>
      <vt:lpstr>Check covariance of Dataset :-</vt:lpstr>
      <vt:lpstr>Conclusion 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Makwana</dc:creator>
  <cp:lastModifiedBy>Rahul Makwana</cp:lastModifiedBy>
  <cp:revision>40</cp:revision>
  <dcterms:created xsi:type="dcterms:W3CDTF">2024-10-12T11:08:46Z</dcterms:created>
  <dcterms:modified xsi:type="dcterms:W3CDTF">2024-10-14T13:00:20Z</dcterms:modified>
</cp:coreProperties>
</file>