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3" r:id="rId2"/>
  </p:sldMasterIdLst>
  <p:notesMasterIdLst>
    <p:notesMasterId r:id="rId20"/>
  </p:notesMasterIdLst>
  <p:sldIdLst>
    <p:sldId id="278" r:id="rId3"/>
    <p:sldId id="289" r:id="rId4"/>
    <p:sldId id="280" r:id="rId5"/>
    <p:sldId id="290" r:id="rId6"/>
    <p:sldId id="282" r:id="rId7"/>
    <p:sldId id="292" r:id="rId8"/>
    <p:sldId id="285" r:id="rId9"/>
    <p:sldId id="287" r:id="rId10"/>
    <p:sldId id="293" r:id="rId11"/>
    <p:sldId id="294" r:id="rId12"/>
    <p:sldId id="295" r:id="rId13"/>
    <p:sldId id="296" r:id="rId14"/>
    <p:sldId id="297" r:id="rId15"/>
    <p:sldId id="284" r:id="rId16"/>
    <p:sldId id="298" r:id="rId17"/>
    <p:sldId id="299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24" autoAdjust="0"/>
  </p:normalViewPr>
  <p:slideViewPr>
    <p:cSldViewPr>
      <p:cViewPr varScale="1">
        <p:scale>
          <a:sx n="80" d="100"/>
          <a:sy n="80" d="100"/>
        </p:scale>
        <p:origin x="148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94CD3-2933-470F-A410-817891F91933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9CBBF-4C4F-4864-9A4D-60799C2C3F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2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553200"/>
            <a:ext cx="2438400" cy="304800"/>
          </a:xfrm>
        </p:spPr>
        <p:txBody>
          <a:bodyPr>
            <a:no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dirty="0"/>
              <a:t>CMRCET-CSE (AI &amp; ML)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553200"/>
            <a:ext cx="2819400" cy="304800"/>
          </a:xfrm>
        </p:spPr>
        <p:txBody>
          <a:bodyPr>
            <a:no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dirty="0"/>
              <a:t>CMRCET-CSE (AI &amp; ML)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2EC167-F9B1-4085-86E7-C378D6346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" b="5479"/>
          <a:stretch/>
        </p:blipFill>
        <p:spPr>
          <a:xfrm>
            <a:off x="10677978" y="424090"/>
            <a:ext cx="4000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6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CMRCET-CSE- (AI &amp;ML)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1354" y="6529676"/>
            <a:ext cx="279284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CMRCET-CSE (AI&amp;ML)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CMRCET-CSE- (AI &amp; ML)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971800" y="1676400"/>
            <a:ext cx="2362200" cy="2514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87927" y="3962400"/>
            <a:ext cx="8610600" cy="167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CMRCET-CSE- (AI &amp; ML)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81000" y="4648200"/>
            <a:ext cx="8610600" cy="167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5"/>
          </p:nvPr>
        </p:nvSpPr>
        <p:spPr>
          <a:xfrm>
            <a:off x="3352800" y="1828800"/>
            <a:ext cx="2362200" cy="243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 (AI &amp; ML)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cropped-CMRCP-Logo-3.jp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2400" y="177800"/>
            <a:ext cx="812800" cy="812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553200"/>
            <a:ext cx="48006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6553200"/>
            <a:ext cx="43434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2"/>
          </p:nvPr>
        </p:nvSpPr>
        <p:spPr>
          <a:xfrm>
            <a:off x="381000" y="6492875"/>
            <a:ext cx="259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CMRCET-CSE (AI&amp;ML)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4" r:id="rId14"/>
    <p:sldLayoutId id="2147483665" r:id="rId15"/>
    <p:sldLayoutId id="2147483666" r:id="rId16"/>
    <p:sldLayoutId id="2147483667" r:id="rId17"/>
    <p:sldLayoutId id="2147483669" r:id="rId18"/>
    <p:sldLayoutId id="2147483670" r:id="rId19"/>
    <p:sldLayoutId id="2147483671" r:id="rId20"/>
    <p:sldLayoutId id="2147483672" r:id="rId21"/>
    <p:sldLayoutId id="2147483740" r:id="rId2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250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2000" y="152400"/>
            <a:ext cx="8305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CMR College of Engineering &amp; Technology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(UGC Autonomous)</a:t>
            </a:r>
          </a:p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Accredited by NAAC with “A+” Grade</a:t>
            </a:r>
          </a:p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Kandlakoya, Medchal Road, Hyderabad-501401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800" y="2143116"/>
            <a:ext cx="701040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</a:rPr>
              <a:t>MyFolio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</a:rPr>
              <a:t>- A Resume Builder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ctr"/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</a:rPr>
              <a:t>PRC-2 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68647699-6BE4-421F-B9B4-5DC98A02E70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396425"/>
            <a:ext cx="8839200" cy="5847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Department of CSE- (AI &amp; ML)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553200"/>
            <a:ext cx="2743200" cy="365124"/>
          </a:xfrm>
        </p:spPr>
        <p:txBody>
          <a:bodyPr/>
          <a:lstStyle/>
          <a:p>
            <a:r>
              <a:rPr lang="en-US" dirty="0"/>
              <a:t>CMRCET – CSE (AI&amp; ML)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AC63E3-6352-C7C9-5674-A8C9347B807C}"/>
              </a:ext>
            </a:extLst>
          </p:cNvPr>
          <p:cNvSpPr txBox="1"/>
          <p:nvPr/>
        </p:nvSpPr>
        <p:spPr>
          <a:xfrm>
            <a:off x="212766" y="5063413"/>
            <a:ext cx="2361929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r>
              <a:rPr lang="en-IN" dirty="0">
                <a:ea typeface="+mn-lt"/>
                <a:cs typeface="+mn-lt"/>
              </a:rPr>
              <a:t>Mrs. A. Deepika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Asst. Prof, CSE-(AI&amp;ML)</a:t>
            </a:r>
            <a:endParaRPr lang="en-US" dirty="0">
              <a:ea typeface="+mn-lt"/>
              <a:cs typeface="+mn-lt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8CFC5-A920-DC3D-986E-B77F0CC3D268}"/>
              </a:ext>
            </a:extLst>
          </p:cNvPr>
          <p:cNvSpPr txBox="1"/>
          <p:nvPr/>
        </p:nvSpPr>
        <p:spPr>
          <a:xfrm>
            <a:off x="5824847" y="4987644"/>
            <a:ext cx="32827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dirty="0">
                <a:latin typeface="Times New Roman"/>
                <a:cs typeface="Times New Roman"/>
              </a:rPr>
              <a:t>Team Members: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20H51A6605 – B. Narayan Singh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20H51A66A6 – G. Rahul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20H51A66B3 – P. Sriteja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3217" y="3268497"/>
            <a:ext cx="307183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BATCH NO: 15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221540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A38EB7-2B26-C52D-BAB8-E12991457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0808"/>
            <a:ext cx="8229600" cy="40033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C9E18-ED14-CA44-4C92-96E56420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03CF-8616-CE21-E42B-65625C02EE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19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5369D1-CC22-68E7-2CF8-D78160F01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2776"/>
            <a:ext cx="8229600" cy="43634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A2809-99C6-855C-FA7D-57696DF8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237F3-7C68-B7CF-3F7C-624BB876D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06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3D50AD-7F70-9706-2D8F-15C2AFD4D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43012"/>
            <a:ext cx="8229600" cy="4371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39342-7A83-7CBA-A341-7254CA86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54E99-F36C-065B-BCC9-0C9AE300B7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52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55DF17-4302-A80D-070C-12EF96951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196752"/>
            <a:ext cx="8229600" cy="4371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E4F46-E7E5-291B-9DDA-635CBBD3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68E9B-2E72-AB32-559D-A1B5F9C06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33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5F3A35-9174-D420-3E20-562E16568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0808"/>
            <a:ext cx="8229600" cy="43634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30D11-8D96-F509-1DAD-C0499387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B8E8E-15D0-81C7-3665-C838EAC3E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163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3BE0FC-37E0-FA02-1907-437B779FF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872" y="1376772"/>
            <a:ext cx="7748826" cy="41044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C9FC9-90FA-88F8-0FAA-291E4EB9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910DA-F0A9-24D7-151D-4644A975D3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C61F2E-672E-96B8-66F6-D23EFB84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72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 and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3034781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D9859F-B208-689F-DE1D-5919060CB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227" y="1052736"/>
            <a:ext cx="7885546" cy="4176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A5AC8-0FE3-D537-39A9-AC45142A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AA94E-7E0F-756C-331F-0D929C689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7053B-1284-06C4-9BF8-69964E34E9C0}"/>
              </a:ext>
            </a:extLst>
          </p:cNvPr>
          <p:cNvSpPr txBox="1"/>
          <p:nvPr/>
        </p:nvSpPr>
        <p:spPr>
          <a:xfrm>
            <a:off x="629227" y="537321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all the user data the resume is generated and can be downloaded.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previous resumes can be accessed without any need of login.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87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scope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can also add the backend support for Login Authentication for users.</a:t>
            </a:r>
          </a:p>
          <a:p>
            <a:r>
              <a:rPr lang="en-US" sz="2400" dirty="0"/>
              <a:t>We can integrate Machine Learning concepts for providing recommendations for the resume profile.</a:t>
            </a:r>
          </a:p>
          <a:p>
            <a:r>
              <a:rPr lang="en-US" sz="2400" dirty="0"/>
              <a:t>Through </a:t>
            </a:r>
            <a:r>
              <a:rPr lang="en-US" sz="2400" b="1" dirty="0" err="1"/>
              <a:t>MyFolio</a:t>
            </a:r>
            <a:r>
              <a:rPr lang="en-US" sz="2400" dirty="0"/>
              <a:t>, we can ease the process of creating well structured resumes.</a:t>
            </a:r>
          </a:p>
          <a:p>
            <a:r>
              <a:rPr lang="en-US" sz="2400" dirty="0"/>
              <a:t>A user friendly tool which will help many students and job seekers.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93DC-C6B7-AA24-54DB-3A3B44B7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49BE-13D3-9FE8-7E64-2B7E2111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In today’s job market, the resume has become the number one requirement potential employer’s request.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Creating a resume is a bit tedious task for any working professional from any industry. One has to keep it short, simple, and with the latest work experience.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It also involves lot of thinking and understanding for the design process of creating resume which also requires lot of effort.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Hence to reduce the effort we propose </a:t>
            </a:r>
            <a:r>
              <a:rPr lang="en-IN" sz="2000" b="1" dirty="0"/>
              <a:t>MyFolio</a:t>
            </a:r>
            <a:r>
              <a:rPr lang="en-IN" sz="2000" dirty="0"/>
              <a:t>, A resume builder.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8B407-C692-7042-CD83-11F5319D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069E7-4DCE-FEA9-F8EA-C3B63B3C74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CMRCET – CSE (AI&amp; ML)</a:t>
            </a:r>
          </a:p>
        </p:txBody>
      </p:sp>
    </p:spTree>
    <p:extLst>
      <p:ext uri="{BB962C8B-B14F-4D97-AF65-F5344CB8AC3E}">
        <p14:creationId xmlns:p14="http://schemas.microsoft.com/office/powerpoint/2010/main" val="19629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93DC-C6B7-AA24-54DB-3A3B44B7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49BE-13D3-9FE8-7E64-2B7E2111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>
              <a:lnSpc>
                <a:spcPct val="150000"/>
              </a:lnSpc>
            </a:pPr>
            <a:r>
              <a:rPr lang="en-US" sz="2400" dirty="0">
                <a:latin typeface="Times New Roman"/>
                <a:cs typeface="Times New Roman"/>
              </a:rPr>
              <a:t>Resume.io</a:t>
            </a:r>
          </a:p>
          <a:p>
            <a:pPr marL="457200">
              <a:lnSpc>
                <a:spcPct val="150000"/>
              </a:lnSpc>
            </a:pPr>
            <a:r>
              <a:rPr lang="en-US" sz="2400" dirty="0" err="1">
                <a:latin typeface="Times New Roman"/>
                <a:cs typeface="Times New Roman"/>
              </a:rPr>
              <a:t>Hackerresume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N" sz="2400" b="1" dirty="0"/>
              <a:t>Disadvantages:</a:t>
            </a:r>
            <a:endParaRPr lang="en-IN" sz="2000" b="1" dirty="0"/>
          </a:p>
          <a:p>
            <a:pPr marL="400050">
              <a:lnSpc>
                <a:spcPct val="150000"/>
              </a:lnSpc>
            </a:pPr>
            <a:r>
              <a:rPr lang="en-US" sz="2000" dirty="0">
                <a:latin typeface="Times New Roman"/>
                <a:cs typeface="Times New Roman"/>
              </a:rPr>
              <a:t>User login required to access the website.</a:t>
            </a:r>
          </a:p>
          <a:p>
            <a:pPr marL="400050">
              <a:lnSpc>
                <a:spcPct val="150000"/>
              </a:lnSpc>
            </a:pPr>
            <a:r>
              <a:rPr lang="en-US" sz="2000" dirty="0">
                <a:latin typeface="Times New Roman"/>
                <a:cs typeface="Times New Roman"/>
              </a:rPr>
              <a:t>Limited template designs.</a:t>
            </a:r>
          </a:p>
          <a:p>
            <a:pPr marL="400050">
              <a:buFont typeface="Times New Roman" panose="02020603050405020304" pitchFamily="18" charset="0"/>
              <a:buChar char="›"/>
            </a:pPr>
            <a:endParaRPr lang="en-US" sz="2000" dirty="0">
              <a:latin typeface="Times New Roman"/>
              <a:cs typeface="Times New Roman"/>
            </a:endParaRPr>
          </a:p>
          <a:p>
            <a:pPr marL="400050">
              <a:buFont typeface="Times New Roman" panose="02020603050405020304" pitchFamily="18" charset="0"/>
              <a:buChar char="›"/>
            </a:pPr>
            <a:endParaRPr lang="en-US" sz="2000" dirty="0">
              <a:latin typeface="Times New Roman"/>
              <a:cs typeface="Times New Roman"/>
            </a:endParaRPr>
          </a:p>
          <a:p>
            <a:pPr marL="457200">
              <a:lnSpc>
                <a:spcPct val="150000"/>
              </a:lnSpc>
            </a:pPr>
            <a:endParaRPr lang="en-US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8B407-C692-7042-CD83-11F5319D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069E7-4DCE-FEA9-F8EA-C3B63B3C74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2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Literature review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23"/>
            <a:ext cx="8229600" cy="483274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/>
                <a:cs typeface="Times New Roman"/>
              </a:rPr>
              <a:t>The Literature explores the importance of a proper structured resume for one’s employment.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/>
                <a:cs typeface="Times New Roman"/>
              </a:rPr>
              <a:t>It also explores the inclusion of necessary details like personal, educational, professional and so for a resume to be considered.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/>
                <a:cs typeface="Times New Roman"/>
              </a:rPr>
              <a:t>There are numerous websites which have the facility to create resumes on the internet.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/>
                <a:cs typeface="Times New Roman"/>
              </a:rPr>
              <a:t>But these websites have the limited features which are not flexible and </a:t>
            </a:r>
            <a:r>
              <a:rPr lang="en-IN" sz="2000" dirty="0" err="1">
                <a:latin typeface="Times New Roman"/>
                <a:cs typeface="Times New Roman"/>
              </a:rPr>
              <a:t>can not</a:t>
            </a:r>
            <a:r>
              <a:rPr lang="en-IN" sz="2000" dirty="0">
                <a:latin typeface="Times New Roman"/>
                <a:cs typeface="Times New Roman"/>
              </a:rPr>
              <a:t> be easily customized as per the needs of the user.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93DC-C6B7-AA24-54DB-3A3B44B7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49BE-13D3-9FE8-7E64-2B7E2111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MyFolio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, a web based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resume builder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 which eases the task of creating resumes. 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The users have to fill all the necessary details in the forms. With that input a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well-structured resume 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will be generated.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It is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Flexible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 and can be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customized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 easily.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Resumes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 are stored in the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local Storage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 hence user can access them later on.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8B407-C692-7042-CD83-11F5319D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069E7-4DCE-FEA9-F8EA-C3B63B3C74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47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72F1-304F-47F3-3437-E6CD31FD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Technology Used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6259-0BCA-880C-600B-14D9E2E0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The languages we used in developing this project are:</a:t>
            </a:r>
          </a:p>
          <a:p>
            <a:r>
              <a:rPr lang="en-IN" sz="2000" dirty="0"/>
              <a:t>HTML</a:t>
            </a:r>
          </a:p>
          <a:p>
            <a:r>
              <a:rPr lang="en-IN" sz="2000" dirty="0"/>
              <a:t>CSS</a:t>
            </a:r>
          </a:p>
          <a:p>
            <a:r>
              <a:rPr lang="en-IN" sz="2000" dirty="0"/>
              <a:t>JavaScript</a:t>
            </a:r>
          </a:p>
          <a:p>
            <a:r>
              <a:rPr lang="en-IN" sz="2000" dirty="0"/>
              <a:t>ReactJS </a:t>
            </a:r>
          </a:p>
          <a:p>
            <a:r>
              <a:rPr lang="en-IN" sz="2000" dirty="0"/>
              <a:t>Redux 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Software Tools Used:</a:t>
            </a:r>
          </a:p>
          <a:p>
            <a:r>
              <a:rPr lang="en-IN" sz="2000" dirty="0"/>
              <a:t>Visual Studio Code</a:t>
            </a:r>
          </a:p>
          <a:p>
            <a:r>
              <a:rPr lang="en-IN" sz="2000" dirty="0"/>
              <a:t>Git, </a:t>
            </a:r>
            <a:r>
              <a:rPr lang="en-IN" sz="2000" dirty="0" err="1"/>
              <a:t>Github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1F8ED-788E-7DEE-477C-27C8B0AB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387B1-5CE8-F79C-2D66-BFB8CFE344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Redux React State Management. Understanding Redux Workflow | by Segun  subair | Medium">
            <a:extLst>
              <a:ext uri="{FF2B5EF4-FFF2-40B4-BE49-F238E27FC236}">
                <a16:creationId xmlns:a16="http://schemas.microsoft.com/office/drawing/2014/main" id="{E4712D03-FAFD-29D9-E523-B3EA53A85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3825243"/>
            <a:ext cx="4968552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03D2527F-60C0-EEA3-966A-4A429D96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56" y="2164730"/>
            <a:ext cx="36751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90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EC1C6D5-922D-67C8-B70C-D3D4CBC29175}"/>
              </a:ext>
            </a:extLst>
          </p:cNvPr>
          <p:cNvSpPr/>
          <p:nvPr/>
        </p:nvSpPr>
        <p:spPr>
          <a:xfrm>
            <a:off x="2724200" y="1696244"/>
            <a:ext cx="1656184" cy="38164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Resume </a:t>
            </a:r>
          </a:p>
          <a:p>
            <a:pPr algn="ctr"/>
            <a:r>
              <a:rPr lang="en-US" dirty="0"/>
              <a:t>Builder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Architecture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FF82E96-377D-04C5-C791-79CBDB650298}"/>
              </a:ext>
            </a:extLst>
          </p:cNvPr>
          <p:cNvSpPr/>
          <p:nvPr/>
        </p:nvSpPr>
        <p:spPr>
          <a:xfrm>
            <a:off x="7596336" y="2996952"/>
            <a:ext cx="1008112" cy="121500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r>
              <a:rPr lang="en-IN" dirty="0"/>
              <a:t>Local Storage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88E5DE-04A0-79CC-1FE0-417FBF02E2E9}"/>
              </a:ext>
            </a:extLst>
          </p:cNvPr>
          <p:cNvSpPr/>
          <p:nvPr/>
        </p:nvSpPr>
        <p:spPr>
          <a:xfrm>
            <a:off x="611560" y="2420888"/>
            <a:ext cx="1296144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044B2-CC05-83FA-08B5-84A2920D9E5B}"/>
              </a:ext>
            </a:extLst>
          </p:cNvPr>
          <p:cNvSpPr/>
          <p:nvPr/>
        </p:nvSpPr>
        <p:spPr>
          <a:xfrm>
            <a:off x="5225008" y="1916832"/>
            <a:ext cx="1512168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Resume</a:t>
            </a:r>
          </a:p>
          <a:p>
            <a:pPr algn="ctr"/>
            <a:r>
              <a:rPr lang="en-US" dirty="0"/>
              <a:t>Templates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9EABD9-3749-DBEA-B6E5-9434A5E9F691}"/>
              </a:ext>
            </a:extLst>
          </p:cNvPr>
          <p:cNvSpPr/>
          <p:nvPr/>
        </p:nvSpPr>
        <p:spPr>
          <a:xfrm>
            <a:off x="5225008" y="4149080"/>
            <a:ext cx="1512168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Resumes</a:t>
            </a:r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040C8D-D10A-6B21-1E9B-DF60DC42A4F2}"/>
              </a:ext>
            </a:extLst>
          </p:cNvPr>
          <p:cNvCxnSpPr/>
          <p:nvPr/>
        </p:nvCxnSpPr>
        <p:spPr>
          <a:xfrm>
            <a:off x="1979712" y="342900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7300DF-5890-B1E7-F1F7-990F1F0DABC8}"/>
              </a:ext>
            </a:extLst>
          </p:cNvPr>
          <p:cNvCxnSpPr>
            <a:cxnSpLocks/>
          </p:cNvCxnSpPr>
          <p:nvPr/>
        </p:nvCxnSpPr>
        <p:spPr>
          <a:xfrm>
            <a:off x="4380384" y="2456892"/>
            <a:ext cx="839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AAB53A-4CE9-58E9-DF9E-A8B3449ED6AA}"/>
              </a:ext>
            </a:extLst>
          </p:cNvPr>
          <p:cNvCxnSpPr/>
          <p:nvPr/>
        </p:nvCxnSpPr>
        <p:spPr>
          <a:xfrm>
            <a:off x="6858000" y="2204864"/>
            <a:ext cx="106680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5C9315-B95A-8A4D-774C-173C3D7385B4}"/>
              </a:ext>
            </a:extLst>
          </p:cNvPr>
          <p:cNvCxnSpPr/>
          <p:nvPr/>
        </p:nvCxnSpPr>
        <p:spPr>
          <a:xfrm flipH="1">
            <a:off x="7020272" y="4365104"/>
            <a:ext cx="90452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F15DD7C-C2DE-A4FD-F222-2FE4E0DED117}"/>
              </a:ext>
            </a:extLst>
          </p:cNvPr>
          <p:cNvCxnSpPr>
            <a:cxnSpLocks/>
          </p:cNvCxnSpPr>
          <p:nvPr/>
        </p:nvCxnSpPr>
        <p:spPr>
          <a:xfrm flipH="1">
            <a:off x="4380384" y="4689140"/>
            <a:ext cx="76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DA559A-C474-D529-C27F-D70C53311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944" y="1340768"/>
            <a:ext cx="8229600" cy="4371975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91B7CF3-0360-EB13-F825-1866F786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Execution of Code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C2C39D-D473-8D32-B770-468A15BF4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45156"/>
            <a:ext cx="8229600" cy="43676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0DD7E-9D62-F56F-F0E1-BE89B205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06275-AFF4-FB63-24C6-2E8DE0669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36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6678</TotalTime>
  <Words>487</Words>
  <Application>Microsoft Office PowerPoint</Application>
  <PresentationFormat>On-screen Show (4:3)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Helvetica</vt:lpstr>
      <vt:lpstr>Times New Roman</vt:lpstr>
      <vt:lpstr>Office Theme</vt:lpstr>
      <vt:lpstr>Template PresentationGO Dark</vt:lpstr>
      <vt:lpstr>PowerPoint Presentation</vt:lpstr>
      <vt:lpstr>Introduction</vt:lpstr>
      <vt:lpstr>Existing Systems</vt:lpstr>
      <vt:lpstr>Literature review</vt:lpstr>
      <vt:lpstr>Proposed Method</vt:lpstr>
      <vt:lpstr>Technology Used</vt:lpstr>
      <vt:lpstr>Architecture</vt:lpstr>
      <vt:lpstr>Execution of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and Performance Analysis</vt:lpstr>
      <vt:lpstr>PowerPoint Presentation</vt:lpstr>
      <vt:lpstr>Future scope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cmrcet</dc:creator>
  <cp:lastModifiedBy>Gottimukkula Rahul</cp:lastModifiedBy>
  <cp:revision>618</cp:revision>
  <dcterms:created xsi:type="dcterms:W3CDTF">2017-11-28T10:32:04Z</dcterms:created>
  <dcterms:modified xsi:type="dcterms:W3CDTF">2022-12-21T07:38:43Z</dcterms:modified>
</cp:coreProperties>
</file>