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0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18DD34-60AA-F5A6-FC21-421E7185A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61" b="19140"/>
          <a:stretch/>
        </p:blipFill>
        <p:spPr>
          <a:xfrm>
            <a:off x="685752" y="766915"/>
            <a:ext cx="3859255" cy="41688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9994DA-812E-FB6B-0E26-AB01DB3FCBB4}"/>
              </a:ext>
            </a:extLst>
          </p:cNvPr>
          <p:cNvSpPr txBox="1"/>
          <p:nvPr/>
        </p:nvSpPr>
        <p:spPr>
          <a:xfrm>
            <a:off x="685752" y="5135149"/>
            <a:ext cx="3886244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+mj-lt"/>
              </a:rPr>
              <a:t>Rahul Kumar Verma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3D8D0-48A7-1EE7-D94F-B77B342BB57B}"/>
              </a:ext>
            </a:extLst>
          </p:cNvPr>
          <p:cNvSpPr txBox="1"/>
          <p:nvPr/>
        </p:nvSpPr>
        <p:spPr>
          <a:xfrm>
            <a:off x="712741" y="5535259"/>
            <a:ext cx="3859253" cy="36933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rv3781288@gmail.com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2D886-DF17-F55E-E58D-0C073956E3B9}"/>
              </a:ext>
            </a:extLst>
          </p:cNvPr>
          <p:cNvSpPr txBox="1"/>
          <p:nvPr/>
        </p:nvSpPr>
        <p:spPr>
          <a:xfrm>
            <a:off x="712741" y="5980837"/>
            <a:ext cx="3859254" cy="36933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Aditya Silver Oak Institute of Technology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261EF2-81B5-9BBF-01C6-F4CEB18096D5}"/>
              </a:ext>
            </a:extLst>
          </p:cNvPr>
          <p:cNvSpPr txBox="1"/>
          <p:nvPr/>
        </p:nvSpPr>
        <p:spPr>
          <a:xfrm>
            <a:off x="4766141" y="953409"/>
            <a:ext cx="4119717" cy="954107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chemeClr val="bg1"/>
                </a:solidFill>
                <a:latin typeface="+mj-lt"/>
              </a:rPr>
              <a:t>Autonomous Driving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C5A114-45EE-308A-0D10-DDE1FC2FB931}"/>
              </a:ext>
            </a:extLst>
          </p:cNvPr>
          <p:cNvSpPr txBox="1"/>
          <p:nvPr/>
        </p:nvSpPr>
        <p:spPr>
          <a:xfrm>
            <a:off x="712741" y="6426415"/>
            <a:ext cx="3859253" cy="3231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+mj-lt"/>
              </a:rPr>
              <a:t>Ahmedabad, Gujarat</a:t>
            </a:r>
            <a:endParaRPr lang="en-US" sz="1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FB2778-E54E-925A-8059-D170228C3858}"/>
              </a:ext>
            </a:extLst>
          </p:cNvPr>
          <p:cNvSpPr txBox="1"/>
          <p:nvPr/>
        </p:nvSpPr>
        <p:spPr>
          <a:xfrm>
            <a:off x="8534400" y="2380549"/>
            <a:ext cx="2772697" cy="258532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+mj-lt"/>
              </a:rPr>
              <a:t>project summary</a:t>
            </a:r>
          </a:p>
          <a:p>
            <a:endParaRPr lang="en-IN" sz="2400" dirty="0">
              <a:solidFill>
                <a:schemeClr val="bg1"/>
              </a:solidFill>
              <a:latin typeface="+mj-lt"/>
            </a:endParaRP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This project consists of develops self-driving technology using sensors,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GPS, and AI for safe, autonomous vehicle navigation.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FD98AD-035C-D251-961C-C66743CB64DF}"/>
              </a:ext>
            </a:extLst>
          </p:cNvPr>
          <p:cNvSpPr txBox="1"/>
          <p:nvPr/>
        </p:nvSpPr>
        <p:spPr>
          <a:xfrm>
            <a:off x="8632723" y="5980837"/>
            <a:ext cx="2772698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#Skillsbuild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9A71E3-3628-554F-71FC-82C2A539A38B}"/>
              </a:ext>
            </a:extLst>
          </p:cNvPr>
          <p:cNvSpPr txBox="1"/>
          <p:nvPr/>
        </p:nvSpPr>
        <p:spPr>
          <a:xfrm>
            <a:off x="10933471" y="6488668"/>
            <a:ext cx="94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#2024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9AC0C0-2C72-F4AD-BC98-C412B172D98D}"/>
              </a:ext>
            </a:extLst>
          </p:cNvPr>
          <p:cNvSpPr txBox="1"/>
          <p:nvPr/>
        </p:nvSpPr>
        <p:spPr>
          <a:xfrm>
            <a:off x="9370141" y="628415"/>
            <a:ext cx="20352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600" dirty="0">
                <a:solidFill>
                  <a:srgbClr val="C00000"/>
                </a:solidFill>
                <a:latin typeface="Arial Narrow" panose="020B0606020202030204" pitchFamily="34" charset="0"/>
              </a:rPr>
              <a:t>edu</a:t>
            </a:r>
            <a:r>
              <a:rPr lang="en-IN" sz="5600" dirty="0">
                <a:solidFill>
                  <a:schemeClr val="accent2">
                    <a:lumMod val="25000"/>
                  </a:schemeClr>
                </a:solidFill>
                <a:latin typeface="Arial Narrow" panose="020B0606020202030204" pitchFamily="34" charset="0"/>
              </a:rPr>
              <a:t>net</a:t>
            </a:r>
          </a:p>
          <a:p>
            <a:r>
              <a:rPr lang="en-IN" dirty="0">
                <a:solidFill>
                  <a:schemeClr val="accent2">
                    <a:lumMod val="25000"/>
                  </a:schemeClr>
                </a:solidFill>
              </a:rPr>
              <a:t>              </a:t>
            </a:r>
            <a:r>
              <a:rPr lang="en-IN" dirty="0">
                <a:solidFill>
                  <a:schemeClr val="accent2">
                    <a:lumMod val="25000"/>
                  </a:schemeClr>
                </a:solidFill>
                <a:latin typeface="Arial Narrow" panose="020B0606020202030204" pitchFamily="34" charset="0"/>
              </a:rPr>
              <a:t>foundation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370AA9-FA8B-2EC7-234F-0D21B5683BA8}"/>
              </a:ext>
            </a:extLst>
          </p:cNvPr>
          <p:cNvSpPr txBox="1"/>
          <p:nvPr/>
        </p:nvSpPr>
        <p:spPr>
          <a:xfrm>
            <a:off x="5122606" y="2380549"/>
            <a:ext cx="3048000" cy="352404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500" dirty="0">
                <a:solidFill>
                  <a:schemeClr val="bg1"/>
                </a:solidFill>
                <a:latin typeface="+mj-lt"/>
              </a:rPr>
              <a:t>Program Feedback</a:t>
            </a: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  <a:p>
            <a:r>
              <a:rPr lang="en-IN" dirty="0">
                <a:solidFill>
                  <a:schemeClr val="bg1"/>
                </a:solidFill>
                <a:latin typeface="+mj-lt"/>
              </a:rPr>
              <a:t>Engaging with Skills Build has diversified ski;;s and prepared me for future career prospects through interactive modules and supportive mentorship, enhancing my employability and fostering continuous growth</a:t>
            </a:r>
          </a:p>
        </p:txBody>
      </p:sp>
    </p:spTree>
    <p:extLst>
      <p:ext uri="{BB962C8B-B14F-4D97-AF65-F5344CB8AC3E}">
        <p14:creationId xmlns:p14="http://schemas.microsoft.com/office/powerpoint/2010/main" val="340470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0.06706 0.04004 C 0.08099 0.04907 0.10196 0.05393 0.12396 0.05393 C 0.14896 0.05393 0.16902 0.04907 0.18295 0.04004 L 0.25 2.59259E-6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3" id="{70008AEC-EDED-4511-BBCB-3094E155874B}" vid="{20F39DC6-8556-4458-8AAA-5D2B51347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{B2B833D6-84B5-46F1-ADA9-E0B7102A6FEA}tf67061901_win32</Template>
  <TotalTime>1</TotalTime>
  <Words>82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Courier New</vt:lpstr>
      <vt:lpstr>Daytona Condensed Light</vt:lpstr>
      <vt:lpstr>Posterama</vt:lpstr>
      <vt:lpstr>Custom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kumar</dc:creator>
  <cp:lastModifiedBy>Rahul kumar</cp:lastModifiedBy>
  <cp:revision>1</cp:revision>
  <dcterms:created xsi:type="dcterms:W3CDTF">2024-08-02T22:01:46Z</dcterms:created>
  <dcterms:modified xsi:type="dcterms:W3CDTF">2024-08-02T22:03:00Z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