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C717E-6846-438D-A361-03FCF64DDD79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DE56-87EE-48EA-8AEB-4F3320EBF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1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C717E-6846-438D-A361-03FCF64DDD79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DE56-87EE-48EA-8AEB-4F3320EBF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07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C717E-6846-438D-A361-03FCF64DDD79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DE56-87EE-48EA-8AEB-4F3320EBF47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7756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C717E-6846-438D-A361-03FCF64DDD79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DE56-87EE-48EA-8AEB-4F3320EBF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6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C717E-6846-438D-A361-03FCF64DDD79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DE56-87EE-48EA-8AEB-4F3320EBF47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393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C717E-6846-438D-A361-03FCF64DDD79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DE56-87EE-48EA-8AEB-4F3320EBF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90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C717E-6846-438D-A361-03FCF64DDD79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DE56-87EE-48EA-8AEB-4F3320EBF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24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C717E-6846-438D-A361-03FCF64DDD79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DE56-87EE-48EA-8AEB-4F3320EBF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20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C717E-6846-438D-A361-03FCF64DDD79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DE56-87EE-48EA-8AEB-4F3320EBF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0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C717E-6846-438D-A361-03FCF64DDD79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DE56-87EE-48EA-8AEB-4F3320EBF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69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C717E-6846-438D-A361-03FCF64DDD79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DE56-87EE-48EA-8AEB-4F3320EBF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94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C717E-6846-438D-A361-03FCF64DDD79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DE56-87EE-48EA-8AEB-4F3320EBF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92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C717E-6846-438D-A361-03FCF64DDD79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DE56-87EE-48EA-8AEB-4F3320EBF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08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C717E-6846-438D-A361-03FCF64DDD79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DE56-87EE-48EA-8AEB-4F3320EBF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4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C717E-6846-438D-A361-03FCF64DDD79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DE56-87EE-48EA-8AEB-4F3320EBF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4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C717E-6846-438D-A361-03FCF64DDD79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DE56-87EE-48EA-8AEB-4F3320EBF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37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C717E-6846-438D-A361-03FCF64DDD79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79FDE56-87EE-48EA-8AEB-4F3320EBF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10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 flipH="1">
            <a:off x="1022691" y="4053386"/>
            <a:ext cx="9912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RAHUL SHASHIKANT VENGURLEKAR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95735" y="3046503"/>
            <a:ext cx="9829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BY</a:t>
            </a:r>
            <a:endParaRPr lang="en-US" sz="4000" dirty="0">
              <a:solidFill>
                <a:schemeClr val="accent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8933" y="1869744"/>
            <a:ext cx="9681753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just"/>
            <a:r>
              <a:rPr lang="en-US" sz="6000" dirty="0" smtClean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TO DO APPLICATION</a:t>
            </a:r>
            <a:r>
              <a:rPr lang="en-US" sz="6000" dirty="0" smtClean="0">
                <a:latin typeface="Arial Black" panose="020B0A04020102020204" pitchFamily="34" charset="0"/>
              </a:rPr>
              <a:t>…</a:t>
            </a:r>
            <a:endParaRPr lang="en-US" sz="6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25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To Do Application…</a:t>
            </a:r>
            <a:endParaRPr lang="en-US" sz="5400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 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 Do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App is a kind of app that generally used 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 maintain our day-to-day tasks or list everything that we have to do, with the most important tasks at the top of 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list, and the least important tasks at the bottom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It is helpful in planning our daily schedules</a:t>
            </a:r>
            <a:r>
              <a:rPr lang="en-US" sz="2400" dirty="0"/>
              <a:t>.</a:t>
            </a:r>
            <a:endParaRPr lang="en-US" sz="2400" dirty="0">
              <a:solidFill>
                <a:schemeClr val="accent2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1932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8656" y="1003497"/>
            <a:ext cx="2236762" cy="726831"/>
          </a:xfrm>
        </p:spPr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chemeClr val="accent6">
                    <a:lumMod val="50000"/>
                  </a:schemeClr>
                </a:solidFill>
                <a:latin typeface="Berlin Sans FB Demi" panose="020E0802020502020306" pitchFamily="34" charset="0"/>
              </a:rPr>
              <a:t>Design</a:t>
            </a:r>
            <a:endParaRPr lang="en-US" sz="5400" dirty="0">
              <a:solidFill>
                <a:schemeClr val="accent6">
                  <a:lumMod val="50000"/>
                </a:schemeClr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480" y="627553"/>
            <a:ext cx="4365674" cy="5950633"/>
          </a:xfrm>
        </p:spPr>
      </p:pic>
      <p:sp>
        <p:nvSpPr>
          <p:cNvPr id="7" name="TextBox 6"/>
          <p:cNvSpPr txBox="1"/>
          <p:nvPr/>
        </p:nvSpPr>
        <p:spPr>
          <a:xfrm>
            <a:off x="3338691" y="1920241"/>
            <a:ext cx="8066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6">
                    <a:lumMod val="50000"/>
                  </a:schemeClr>
                </a:solidFill>
                <a:latin typeface="Berlin Sans FB Demi" panose="020E0802020502020306" pitchFamily="34" charset="0"/>
              </a:rPr>
              <a:t>Of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33115" y="2879595"/>
            <a:ext cx="37560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6">
                    <a:lumMod val="50000"/>
                  </a:schemeClr>
                </a:solidFill>
                <a:latin typeface="Berlin Sans FB Demi" panose="020E0802020502020306" pitchFamily="34" charset="0"/>
              </a:rPr>
              <a:t>To</a:t>
            </a:r>
            <a:r>
              <a:rPr lang="en-US" sz="4400" dirty="0" smtClean="0">
                <a:solidFill>
                  <a:srgbClr val="00B0F0"/>
                </a:solidFill>
                <a:latin typeface="Berlin Sans FB Demi" panose="020E0802020502020306" pitchFamily="34" charset="0"/>
              </a:rPr>
              <a:t> </a:t>
            </a:r>
            <a:r>
              <a:rPr lang="en-US" sz="4400" dirty="0" smtClean="0">
                <a:solidFill>
                  <a:schemeClr val="accent6">
                    <a:lumMod val="50000"/>
                  </a:schemeClr>
                </a:solidFill>
                <a:latin typeface="Berlin Sans FB Demi" panose="020E0802020502020306" pitchFamily="34" charset="0"/>
              </a:rPr>
              <a:t>Do</a:t>
            </a:r>
            <a:r>
              <a:rPr lang="en-US" sz="4400" dirty="0" smtClean="0">
                <a:solidFill>
                  <a:srgbClr val="00B0F0"/>
                </a:solidFill>
                <a:latin typeface="Berlin Sans FB Demi" panose="020E0802020502020306" pitchFamily="34" charset="0"/>
              </a:rPr>
              <a:t> </a:t>
            </a:r>
            <a:r>
              <a:rPr lang="en-US" sz="4400" dirty="0" smtClean="0">
                <a:solidFill>
                  <a:schemeClr val="accent6">
                    <a:lumMod val="50000"/>
                  </a:schemeClr>
                </a:solidFill>
                <a:latin typeface="Berlin Sans FB Demi" panose="020E0802020502020306" pitchFamily="34" charset="0"/>
              </a:rPr>
              <a:t>Application…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63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39789"/>
            <a:ext cx="8596668" cy="13208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accent6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Module Used In Programme…</a:t>
            </a:r>
            <a:endParaRPr lang="en-US" sz="4400" dirty="0">
              <a:solidFill>
                <a:schemeClr val="accent6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Tkinter 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Programming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Tkinter 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is the standard GUI library for Python. Python when combined with </a:t>
            </a:r>
            <a:r>
              <a:rPr lang="en-US" smtClean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Tkinter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provides a fast and easy way to create GUI applications.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Tkinter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provides a powerful object-oriented interface to the Tk GUI toolkit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.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Tkinter provides various controls, such as buttons, labels and text boxes used in a GUI application. These controls are commonly called widgets.</a:t>
            </a:r>
            <a:endParaRPr lang="en-US" dirty="0" smtClean="0">
              <a:solidFill>
                <a:schemeClr val="accent2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endParaRPr lang="en-US" dirty="0">
              <a:solidFill>
                <a:schemeClr val="accent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95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76508" y="1434905"/>
            <a:ext cx="53270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latin typeface="Kristen ITC" panose="03050502040202030202" pitchFamily="66" charset="0"/>
                <a:cs typeface="Utsaah" panose="020B0604020202020204" pitchFamily="34" charset="0"/>
              </a:rPr>
              <a:t>THANK</a:t>
            </a:r>
            <a:endParaRPr lang="en-US" sz="9600" dirty="0">
              <a:latin typeface="Kristen ITC" panose="03050502040202030202" pitchFamily="66" charset="0"/>
              <a:cs typeface="Utsaah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76911" y="3119921"/>
            <a:ext cx="32656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latin typeface="Kristen ITC" panose="03050502040202030202" pitchFamily="66" charset="0"/>
              </a:rPr>
              <a:t>YOU</a:t>
            </a:r>
            <a:endParaRPr lang="en-US" sz="9600" dirty="0">
              <a:latin typeface="Kristen ITC" panose="03050502040202030202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39582" y="3724978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......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7244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149</TotalTime>
  <Words>91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Aharoni</vt:lpstr>
      <vt:lpstr>Algerian</vt:lpstr>
      <vt:lpstr>Arial</vt:lpstr>
      <vt:lpstr>Arial Black</vt:lpstr>
      <vt:lpstr>Berlin Sans FB Demi</vt:lpstr>
      <vt:lpstr>Kristen ITC</vt:lpstr>
      <vt:lpstr>Trebuchet MS</vt:lpstr>
      <vt:lpstr>Utsaah</vt:lpstr>
      <vt:lpstr>Wingdings 3</vt:lpstr>
      <vt:lpstr>Facet</vt:lpstr>
      <vt:lpstr>PowerPoint Presentation</vt:lpstr>
      <vt:lpstr>To Do Application…</vt:lpstr>
      <vt:lpstr>Design</vt:lpstr>
      <vt:lpstr>Module Used In Programme…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Shashikant</dc:creator>
  <cp:lastModifiedBy>Shashikant</cp:lastModifiedBy>
  <cp:revision>17</cp:revision>
  <dcterms:created xsi:type="dcterms:W3CDTF">2022-10-09T17:58:19Z</dcterms:created>
  <dcterms:modified xsi:type="dcterms:W3CDTF">2022-10-10T10:35:57Z</dcterms:modified>
</cp:coreProperties>
</file>