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charts/chart2.xml" ContentType="application/vnd.openxmlformats-officedocument.drawingml.chart+xml"/>
  <Override PartName="/ppt/notesSlides/notesSlide1.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notesSlides/notesSlide2.xml" ContentType="application/vnd.openxmlformats-officedocument.presentationml.notesSlide+xml"/>
  <Override PartName="/ppt/charts/chart6.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notesMasterIdLst>
    <p:notesMasterId r:id="rId31"/>
  </p:notesMasterIdLst>
  <p:sldIdLst>
    <p:sldId id="263" r:id="rId3"/>
    <p:sldId id="264" r:id="rId4"/>
    <p:sldId id="265" r:id="rId5"/>
    <p:sldId id="266" r:id="rId6"/>
    <p:sldId id="267" r:id="rId7"/>
    <p:sldId id="268" r:id="rId8"/>
    <p:sldId id="257" r:id="rId9"/>
    <p:sldId id="258" r:id="rId10"/>
    <p:sldId id="259" r:id="rId11"/>
    <p:sldId id="260" r:id="rId12"/>
    <p:sldId id="261" r:id="rId13"/>
    <p:sldId id="262" r:id="rId14"/>
    <p:sldId id="289" r:id="rId15"/>
    <p:sldId id="271" r:id="rId16"/>
    <p:sldId id="272" r:id="rId17"/>
    <p:sldId id="273" r:id="rId18"/>
    <p:sldId id="274" r:id="rId19"/>
    <p:sldId id="285" r:id="rId20"/>
    <p:sldId id="286" r:id="rId21"/>
    <p:sldId id="287" r:id="rId22"/>
    <p:sldId id="288" r:id="rId23"/>
    <p:sldId id="279" r:id="rId24"/>
    <p:sldId id="280" r:id="rId25"/>
    <p:sldId id="281" r:id="rId26"/>
    <p:sldId id="282" r:id="rId27"/>
    <p:sldId id="283" r:id="rId28"/>
    <p:sldId id="284" r:id="rId29"/>
    <p:sldId id="290"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471" autoAdjust="0"/>
  </p:normalViewPr>
  <p:slideViewPr>
    <p:cSldViewPr>
      <p:cViewPr varScale="1">
        <p:scale>
          <a:sx n="83" d="100"/>
          <a:sy n="83" d="100"/>
        </p:scale>
        <p:origin x="-1426" y="-7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Lbls>
            <c:spPr>
              <a:noFill/>
              <a:ln>
                <a:noFill/>
              </a:ln>
              <a:effectLst/>
            </c:spPr>
            <c:showLegendKey val="0"/>
            <c:showVal val="0"/>
            <c:showCatName val="1"/>
            <c:showSerName val="0"/>
            <c:showPercent val="1"/>
            <c:showBubbleSize val="0"/>
            <c:showLeaderLines val="1"/>
            <c:extLst xmlns:c16r2="http://schemas.microsoft.com/office/drawing/2015/06/chart">
              <c:ext xmlns:c15="http://schemas.microsoft.com/office/drawing/2012/chart" uri="{CE6537A1-D6FC-4f65-9D91-7224C49458BB}"/>
            </c:extLst>
          </c:dLbls>
          <c:cat>
            <c:strRef>
              <c:f>Sheet1!$A$2:$A$4</c:f>
              <c:strCache>
                <c:ptCount val="3"/>
                <c:pt idx="0">
                  <c:v>ENTIRE HOME/APT</c:v>
                </c:pt>
                <c:pt idx="1">
                  <c:v>PRIVATE ROOM</c:v>
                </c:pt>
                <c:pt idx="2">
                  <c:v>SHARED ROOM</c:v>
                </c:pt>
              </c:strCache>
            </c:strRef>
          </c:cat>
          <c:val>
            <c:numRef>
              <c:f>Sheet1!$B$2:$B$4</c:f>
              <c:numCache>
                <c:formatCode>General</c:formatCode>
                <c:ptCount val="3"/>
                <c:pt idx="0">
                  <c:v>3.5</c:v>
                </c:pt>
                <c:pt idx="1">
                  <c:v>6.5</c:v>
                </c:pt>
                <c:pt idx="2">
                  <c:v>2.5</c:v>
                </c:pt>
              </c:numCache>
            </c:numRef>
          </c:val>
          <c:extLst xmlns:c16r2="http://schemas.microsoft.com/office/drawing/2015/06/chart">
            <c:ext xmlns:c16="http://schemas.microsoft.com/office/drawing/2014/chart" uri="{C3380CC4-5D6E-409C-BE32-E72D297353CC}">
              <c16:uniqueId val="{00000000-907C-4E7A-8304-11B819EB2BB5}"/>
            </c:ext>
          </c:extLst>
        </c:ser>
        <c:dLbls>
          <c:showLegendKey val="0"/>
          <c:showVal val="0"/>
          <c:showCatName val="1"/>
          <c:showSerName val="0"/>
          <c:showPercent val="1"/>
          <c:showBubbleSize val="0"/>
          <c:showLeaderLines val="1"/>
        </c:dLbls>
        <c:firstSliceAng val="0"/>
      </c:pieChart>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Lbls>
            <c:spPr>
              <a:noFill/>
              <a:ln>
                <a:noFill/>
              </a:ln>
              <a:effectLst/>
            </c:spPr>
            <c:showLegendKey val="0"/>
            <c:showVal val="0"/>
            <c:showCatName val="1"/>
            <c:showSerName val="0"/>
            <c:showPercent val="1"/>
            <c:showBubbleSize val="0"/>
            <c:showLeaderLines val="1"/>
            <c:extLst xmlns:c16r2="http://schemas.microsoft.com/office/drawing/2015/06/chart">
              <c:ext xmlns:c15="http://schemas.microsoft.com/office/drawing/2012/chart" uri="{CE6537A1-D6FC-4f65-9D91-7224C49458BB}"/>
            </c:extLst>
          </c:dLbls>
          <c:cat>
            <c:strRef>
              <c:f>Sheet1!$A$2:$A$4</c:f>
              <c:strCache>
                <c:ptCount val="3"/>
                <c:pt idx="0">
                  <c:v>ENTIRE HOME/APT</c:v>
                </c:pt>
                <c:pt idx="1">
                  <c:v>PRIVATE ROOM</c:v>
                </c:pt>
                <c:pt idx="2">
                  <c:v>SHARED ROOM</c:v>
                </c:pt>
              </c:strCache>
            </c:strRef>
          </c:cat>
          <c:val>
            <c:numRef>
              <c:f>Sheet1!$B$2:$B$4</c:f>
              <c:numCache>
                <c:formatCode>General</c:formatCode>
                <c:ptCount val="3"/>
                <c:pt idx="0">
                  <c:v>8.1999999999999993</c:v>
                </c:pt>
                <c:pt idx="1">
                  <c:v>5.3</c:v>
                </c:pt>
                <c:pt idx="2">
                  <c:v>2.5</c:v>
                </c:pt>
              </c:numCache>
            </c:numRef>
          </c:val>
          <c:extLst xmlns:c16r2="http://schemas.microsoft.com/office/drawing/2015/06/chart">
            <c:ext xmlns:c16="http://schemas.microsoft.com/office/drawing/2014/chart" uri="{C3380CC4-5D6E-409C-BE32-E72D297353CC}">
              <c16:uniqueId val="{00000000-98F1-4D2F-8024-D777E970F109}"/>
            </c:ext>
          </c:extLst>
        </c:ser>
        <c:dLbls>
          <c:showLegendKey val="0"/>
          <c:showVal val="0"/>
          <c:showCatName val="1"/>
          <c:showSerName val="0"/>
          <c:showPercent val="1"/>
          <c:showBubbleSize val="0"/>
          <c:showLeaderLines val="1"/>
        </c:dLbls>
        <c:firstSliceAng val="0"/>
      </c:pieChart>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Lbls>
            <c:spPr>
              <a:noFill/>
              <a:ln>
                <a:noFill/>
              </a:ln>
              <a:effectLst/>
            </c:spPr>
            <c:showLegendKey val="0"/>
            <c:showVal val="0"/>
            <c:showCatName val="1"/>
            <c:showSerName val="0"/>
            <c:showPercent val="1"/>
            <c:showBubbleSize val="0"/>
            <c:showLeaderLines val="1"/>
            <c:extLst xmlns:c16r2="http://schemas.microsoft.com/office/drawing/2015/06/chart">
              <c:ext xmlns:c15="http://schemas.microsoft.com/office/drawing/2012/chart" uri="{CE6537A1-D6FC-4f65-9D91-7224C49458BB}"/>
            </c:extLst>
          </c:dLbls>
          <c:cat>
            <c:strRef>
              <c:f>Sheet1!$A$2:$A$5</c:f>
              <c:strCache>
                <c:ptCount val="3"/>
                <c:pt idx="0">
                  <c:v>ENTIRE HOME/APT</c:v>
                </c:pt>
                <c:pt idx="1">
                  <c:v>PRIVATE ROOM</c:v>
                </c:pt>
                <c:pt idx="2">
                  <c:v>SHARED ROOM</c:v>
                </c:pt>
              </c:strCache>
            </c:strRef>
          </c:cat>
          <c:val>
            <c:numRef>
              <c:f>Sheet1!$B$2:$B$5</c:f>
              <c:numCache>
                <c:formatCode>General</c:formatCode>
                <c:ptCount val="4"/>
                <c:pt idx="0">
                  <c:v>5.5</c:v>
                </c:pt>
                <c:pt idx="1">
                  <c:v>5.5</c:v>
                </c:pt>
                <c:pt idx="2">
                  <c:v>2.5</c:v>
                </c:pt>
              </c:numCache>
            </c:numRef>
          </c:val>
          <c:extLst xmlns:c16r2="http://schemas.microsoft.com/office/drawing/2015/06/chart">
            <c:ext xmlns:c16="http://schemas.microsoft.com/office/drawing/2014/chart" uri="{C3380CC4-5D6E-409C-BE32-E72D297353CC}">
              <c16:uniqueId val="{00000000-999C-41D6-A879-9C3C25515093}"/>
            </c:ext>
          </c:extLst>
        </c:ser>
        <c:dLbls>
          <c:showLegendKey val="0"/>
          <c:showVal val="0"/>
          <c:showCatName val="1"/>
          <c:showSerName val="0"/>
          <c:showPercent val="1"/>
          <c:showBubbleSize val="0"/>
          <c:showLeaderLines val="1"/>
        </c:dLbls>
        <c:firstSliceAng val="0"/>
      </c:pieChart>
    </c:plotArea>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explosion val="3"/>
          <c:dLbls>
            <c:dLbl>
              <c:idx val="0"/>
              <c:layout/>
              <c:tx>
                <c:rich>
                  <a:bodyPr/>
                  <a:lstStyle/>
                  <a:p>
                    <a:r>
                      <a:rPr lang="en-US" smtClean="0"/>
                      <a:t>ENTIRE</a:t>
                    </a:r>
                    <a:r>
                      <a:rPr lang="en-US" baseline="0" smtClean="0"/>
                      <a:t> HOME /APT</a:t>
                    </a:r>
                    <a:r>
                      <a:rPr lang="en-US" dirty="0"/>
                      <a:t>
17%</a:t>
                    </a:r>
                  </a:p>
                </c:rich>
              </c:tx>
              <c:showLegendKey val="0"/>
              <c:showVal val="0"/>
              <c:showCatName val="1"/>
              <c:showSerName val="0"/>
              <c:showPercent val="1"/>
              <c:showBubbleSize val="0"/>
            </c:dLbl>
            <c:dLbl>
              <c:idx val="1"/>
              <c:layout/>
              <c:tx>
                <c:rich>
                  <a:bodyPr/>
                  <a:lstStyle/>
                  <a:p>
                    <a:r>
                      <a:rPr lang="en-US" smtClean="0"/>
                      <a:t>PRIVATE</a:t>
                    </a:r>
                    <a:r>
                      <a:rPr lang="en-US" baseline="0" smtClean="0"/>
                      <a:t> ROOM</a:t>
                    </a:r>
                    <a:r>
                      <a:rPr lang="en-US" dirty="0"/>
                      <a:t>
52%</a:t>
                    </a:r>
                  </a:p>
                </c:rich>
              </c:tx>
              <c:showLegendKey val="0"/>
              <c:showVal val="0"/>
              <c:showCatName val="1"/>
              <c:showSerName val="0"/>
              <c:showPercent val="1"/>
              <c:showBubbleSize val="0"/>
            </c:dLbl>
            <c:dLbl>
              <c:idx val="2"/>
              <c:layout/>
              <c:tx>
                <c:rich>
                  <a:bodyPr/>
                  <a:lstStyle/>
                  <a:p>
                    <a:r>
                      <a:rPr lang="en-US" smtClean="0"/>
                      <a:t>SHARED</a:t>
                    </a:r>
                    <a:r>
                      <a:rPr lang="en-US" baseline="0" smtClean="0"/>
                      <a:t> ROOM</a:t>
                    </a:r>
                    <a:r>
                      <a:rPr lang="en-US"/>
                      <a:t>
31%</a:t>
                    </a:r>
                  </a:p>
                </c:rich>
              </c:tx>
              <c:showLegendKey val="0"/>
              <c:showVal val="0"/>
              <c:showCatName val="1"/>
              <c:showSerName val="0"/>
              <c:showPercent val="1"/>
              <c:showBubbleSize val="0"/>
            </c:dLbl>
            <c:spPr>
              <a:noFill/>
              <a:ln>
                <a:noFill/>
              </a:ln>
              <a:effectLst/>
            </c:spPr>
            <c:showLegendKey val="0"/>
            <c:showVal val="0"/>
            <c:showCatName val="1"/>
            <c:showSerName val="0"/>
            <c:showPercent val="1"/>
            <c:showBubbleSize val="0"/>
            <c:showLeaderLines val="1"/>
            <c:extLst xmlns:c16r2="http://schemas.microsoft.com/office/drawing/2015/06/chart">
              <c:ext xmlns:c15="http://schemas.microsoft.com/office/drawing/2012/chart" uri="{CE6537A1-D6FC-4f65-9D91-7224C49458BB}"/>
            </c:extLst>
          </c:dLbls>
          <c:cat>
            <c:strRef>
              <c:f>Sheet1!$A$2:$A$5</c:f>
              <c:strCache>
                <c:ptCount val="4"/>
                <c:pt idx="0">
                  <c:v>1st Qtr</c:v>
                </c:pt>
                <c:pt idx="1">
                  <c:v>2nd Qtr</c:v>
                </c:pt>
                <c:pt idx="2">
                  <c:v>3rd Qtr</c:v>
                </c:pt>
                <c:pt idx="3">
                  <c:v>4th Qtr</c:v>
                </c:pt>
              </c:strCache>
            </c:strRef>
          </c:cat>
          <c:val>
            <c:numRef>
              <c:f>Sheet1!$B$2:$B$5</c:f>
              <c:numCache>
                <c:formatCode>General</c:formatCode>
                <c:ptCount val="4"/>
                <c:pt idx="0">
                  <c:v>2.5</c:v>
                </c:pt>
                <c:pt idx="1">
                  <c:v>7.5</c:v>
                </c:pt>
                <c:pt idx="2">
                  <c:v>4.5</c:v>
                </c:pt>
              </c:numCache>
            </c:numRef>
          </c:val>
          <c:extLst xmlns:c16r2="http://schemas.microsoft.com/office/drawing/2015/06/chart">
            <c:ext xmlns:c16="http://schemas.microsoft.com/office/drawing/2014/chart" uri="{C3380CC4-5D6E-409C-BE32-E72D297353CC}">
              <c16:uniqueId val="{00000000-F58A-4977-9261-B8991B29E082}"/>
            </c:ext>
          </c:extLst>
        </c:ser>
        <c:dLbls>
          <c:showLegendKey val="0"/>
          <c:showVal val="0"/>
          <c:showCatName val="1"/>
          <c:showSerName val="0"/>
          <c:showPercent val="1"/>
          <c:showBubbleSize val="0"/>
          <c:showLeaderLines val="1"/>
        </c:dLbls>
        <c:firstSliceAng val="0"/>
      </c:pieChart>
    </c:plotArea>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t>Room type/</a:t>
            </a:r>
            <a:r>
              <a:rPr lang="en-US" dirty="0" err="1"/>
              <a:t>neighbourhood</a:t>
            </a:r>
            <a:endParaRPr lang="en-US" dirty="0"/>
          </a:p>
        </c:rich>
      </c:tx>
      <c:layout>
        <c:manualLayout>
          <c:xMode val="edge"/>
          <c:yMode val="edge"/>
          <c:x val="0.2381353346456693"/>
          <c:y val="2.5000000000000001E-2"/>
        </c:manualLayout>
      </c:layout>
      <c:overlay val="0"/>
    </c:title>
    <c:autoTitleDeleted val="0"/>
    <c:view3D>
      <c:rotX val="15"/>
      <c:rotY val="20"/>
      <c:rAngAx val="1"/>
    </c:view3D>
    <c:floor>
      <c:thickness val="0"/>
    </c:floor>
    <c:sideWall>
      <c:thickness val="0"/>
    </c:sideWall>
    <c:backWall>
      <c:thickness val="0"/>
    </c:backWall>
    <c:plotArea>
      <c:layout/>
      <c:bar3DChart>
        <c:barDir val="col"/>
        <c:grouping val="clustered"/>
        <c:varyColors val="0"/>
        <c:ser>
          <c:idx val="0"/>
          <c:order val="0"/>
          <c:tx>
            <c:strRef>
              <c:f>Sheet1!$B$1</c:f>
              <c:strCache>
                <c:ptCount val="1"/>
                <c:pt idx="0">
                  <c:v>bronx</c:v>
                </c:pt>
              </c:strCache>
            </c:strRef>
          </c:tx>
          <c:invertIfNegative val="0"/>
          <c:cat>
            <c:strRef>
              <c:f>Sheet1!$A$2:$A$4</c:f>
              <c:strCache>
                <c:ptCount val="3"/>
                <c:pt idx="0">
                  <c:v>Entire home /apt</c:v>
                </c:pt>
                <c:pt idx="1">
                  <c:v>private room</c:v>
                </c:pt>
                <c:pt idx="2">
                  <c:v>shared room</c:v>
                </c:pt>
              </c:strCache>
            </c:strRef>
          </c:cat>
          <c:val>
            <c:numRef>
              <c:f>Sheet1!$B$2:$B$4</c:f>
              <c:numCache>
                <c:formatCode>General</c:formatCode>
                <c:ptCount val="3"/>
                <c:pt idx="0">
                  <c:v>186</c:v>
                </c:pt>
                <c:pt idx="1">
                  <c:v>365</c:v>
                </c:pt>
                <c:pt idx="2">
                  <c:v>90</c:v>
                </c:pt>
              </c:numCache>
            </c:numRef>
          </c:val>
          <c:extLst xmlns:c16r2="http://schemas.microsoft.com/office/drawing/2015/06/chart">
            <c:ext xmlns:c16="http://schemas.microsoft.com/office/drawing/2014/chart" uri="{C3380CC4-5D6E-409C-BE32-E72D297353CC}">
              <c16:uniqueId val="{00000000-08E4-4F3F-8D0A-5EC4FB093657}"/>
            </c:ext>
          </c:extLst>
        </c:ser>
        <c:ser>
          <c:idx val="1"/>
          <c:order val="1"/>
          <c:tx>
            <c:strRef>
              <c:f>Sheet1!$C$1</c:f>
              <c:strCache>
                <c:ptCount val="1"/>
                <c:pt idx="0">
                  <c:v>brooklyn</c:v>
                </c:pt>
              </c:strCache>
            </c:strRef>
          </c:tx>
          <c:invertIfNegative val="0"/>
          <c:cat>
            <c:strRef>
              <c:f>Sheet1!$A$2:$A$4</c:f>
              <c:strCache>
                <c:ptCount val="3"/>
                <c:pt idx="0">
                  <c:v>Entire home /apt</c:v>
                </c:pt>
                <c:pt idx="1">
                  <c:v>private room</c:v>
                </c:pt>
                <c:pt idx="2">
                  <c:v>shared room</c:v>
                </c:pt>
              </c:strCache>
            </c:strRef>
          </c:cat>
          <c:val>
            <c:numRef>
              <c:f>Sheet1!$C$2:$C$4</c:f>
              <c:numCache>
                <c:formatCode>General</c:formatCode>
                <c:ptCount val="3"/>
                <c:pt idx="0">
                  <c:v>500</c:v>
                </c:pt>
                <c:pt idx="1">
                  <c:v>999</c:v>
                </c:pt>
                <c:pt idx="2">
                  <c:v>100</c:v>
                </c:pt>
              </c:numCache>
            </c:numRef>
          </c:val>
          <c:extLst xmlns:c16r2="http://schemas.microsoft.com/office/drawing/2015/06/chart">
            <c:ext xmlns:c16="http://schemas.microsoft.com/office/drawing/2014/chart" uri="{C3380CC4-5D6E-409C-BE32-E72D297353CC}">
              <c16:uniqueId val="{00000001-08E4-4F3F-8D0A-5EC4FB093657}"/>
            </c:ext>
          </c:extLst>
        </c:ser>
        <c:ser>
          <c:idx val="2"/>
          <c:order val="2"/>
          <c:tx>
            <c:strRef>
              <c:f>Sheet1!$D$1</c:f>
              <c:strCache>
                <c:ptCount val="1"/>
                <c:pt idx="0">
                  <c:v>manhattan</c:v>
                </c:pt>
              </c:strCache>
            </c:strRef>
          </c:tx>
          <c:invertIfNegative val="0"/>
          <c:cat>
            <c:strRef>
              <c:f>Sheet1!$A$2:$A$4</c:f>
              <c:strCache>
                <c:ptCount val="3"/>
                <c:pt idx="0">
                  <c:v>Entire home /apt</c:v>
                </c:pt>
                <c:pt idx="1">
                  <c:v>private room</c:v>
                </c:pt>
                <c:pt idx="2">
                  <c:v>shared room</c:v>
                </c:pt>
              </c:strCache>
            </c:strRef>
          </c:cat>
          <c:val>
            <c:numRef>
              <c:f>Sheet1!$D$2:$D$4</c:f>
              <c:numCache>
                <c:formatCode>General</c:formatCode>
                <c:ptCount val="3"/>
                <c:pt idx="0">
                  <c:v>1250</c:v>
                </c:pt>
                <c:pt idx="1">
                  <c:v>365</c:v>
                </c:pt>
                <c:pt idx="2">
                  <c:v>999</c:v>
                </c:pt>
              </c:numCache>
            </c:numRef>
          </c:val>
          <c:extLst xmlns:c16r2="http://schemas.microsoft.com/office/drawing/2015/06/chart">
            <c:ext xmlns:c16="http://schemas.microsoft.com/office/drawing/2014/chart" uri="{C3380CC4-5D6E-409C-BE32-E72D297353CC}">
              <c16:uniqueId val="{00000002-08E4-4F3F-8D0A-5EC4FB093657}"/>
            </c:ext>
          </c:extLst>
        </c:ser>
        <c:ser>
          <c:idx val="3"/>
          <c:order val="3"/>
          <c:tx>
            <c:strRef>
              <c:f>Sheet1!$E$1</c:f>
              <c:strCache>
                <c:ptCount val="1"/>
                <c:pt idx="0">
                  <c:v>queens</c:v>
                </c:pt>
              </c:strCache>
            </c:strRef>
          </c:tx>
          <c:invertIfNegative val="0"/>
          <c:cat>
            <c:strRef>
              <c:f>Sheet1!$A$2:$A$4</c:f>
              <c:strCache>
                <c:ptCount val="3"/>
                <c:pt idx="0">
                  <c:v>Entire home /apt</c:v>
                </c:pt>
                <c:pt idx="1">
                  <c:v>private room</c:v>
                </c:pt>
                <c:pt idx="2">
                  <c:v>shared room</c:v>
                </c:pt>
              </c:strCache>
            </c:strRef>
          </c:cat>
          <c:val>
            <c:numRef>
              <c:f>Sheet1!$E$2:$E$4</c:f>
              <c:numCache>
                <c:formatCode>General</c:formatCode>
                <c:ptCount val="3"/>
                <c:pt idx="0">
                  <c:v>500</c:v>
                </c:pt>
                <c:pt idx="1">
                  <c:v>365</c:v>
                </c:pt>
                <c:pt idx="2">
                  <c:v>62</c:v>
                </c:pt>
              </c:numCache>
            </c:numRef>
          </c:val>
          <c:extLst xmlns:c16r2="http://schemas.microsoft.com/office/drawing/2015/06/chart">
            <c:ext xmlns:c16="http://schemas.microsoft.com/office/drawing/2014/chart" uri="{C3380CC4-5D6E-409C-BE32-E72D297353CC}">
              <c16:uniqueId val="{00000003-08E4-4F3F-8D0A-5EC4FB093657}"/>
            </c:ext>
          </c:extLst>
        </c:ser>
        <c:ser>
          <c:idx val="4"/>
          <c:order val="4"/>
          <c:tx>
            <c:strRef>
              <c:f>Sheet1!$F$1</c:f>
              <c:strCache>
                <c:ptCount val="1"/>
                <c:pt idx="0">
                  <c:v>staten island</c:v>
                </c:pt>
              </c:strCache>
            </c:strRef>
          </c:tx>
          <c:invertIfNegative val="0"/>
          <c:cat>
            <c:strRef>
              <c:f>Sheet1!$A$2:$A$4</c:f>
              <c:strCache>
                <c:ptCount val="3"/>
                <c:pt idx="0">
                  <c:v>Entire home /apt</c:v>
                </c:pt>
                <c:pt idx="1">
                  <c:v>private room</c:v>
                </c:pt>
                <c:pt idx="2">
                  <c:v>shared room</c:v>
                </c:pt>
              </c:strCache>
            </c:strRef>
          </c:cat>
          <c:val>
            <c:numRef>
              <c:f>Sheet1!$F$2:$F$4</c:f>
              <c:numCache>
                <c:formatCode>General</c:formatCode>
                <c:ptCount val="3"/>
                <c:pt idx="0">
                  <c:v>385</c:v>
                </c:pt>
                <c:pt idx="1">
                  <c:v>33</c:v>
                </c:pt>
                <c:pt idx="2">
                  <c:v>4</c:v>
                </c:pt>
              </c:numCache>
            </c:numRef>
          </c:val>
          <c:extLst xmlns:c16r2="http://schemas.microsoft.com/office/drawing/2015/06/chart">
            <c:ext xmlns:c16="http://schemas.microsoft.com/office/drawing/2014/chart" uri="{C3380CC4-5D6E-409C-BE32-E72D297353CC}">
              <c16:uniqueId val="{00000004-08E4-4F3F-8D0A-5EC4FB093657}"/>
            </c:ext>
          </c:extLst>
        </c:ser>
        <c:dLbls>
          <c:showLegendKey val="0"/>
          <c:showVal val="0"/>
          <c:showCatName val="0"/>
          <c:showSerName val="0"/>
          <c:showPercent val="0"/>
          <c:showBubbleSize val="0"/>
        </c:dLbls>
        <c:gapWidth val="150"/>
        <c:shape val="box"/>
        <c:axId val="240750976"/>
        <c:axId val="240752512"/>
        <c:axId val="0"/>
      </c:bar3DChart>
      <c:catAx>
        <c:axId val="240750976"/>
        <c:scaling>
          <c:orientation val="minMax"/>
        </c:scaling>
        <c:delete val="0"/>
        <c:axPos val="b"/>
        <c:numFmt formatCode="General" sourceLinked="0"/>
        <c:majorTickMark val="none"/>
        <c:minorTickMark val="none"/>
        <c:tickLblPos val="nextTo"/>
        <c:crossAx val="240752512"/>
        <c:crosses val="autoZero"/>
        <c:auto val="1"/>
        <c:lblAlgn val="ctr"/>
        <c:lblOffset val="100"/>
        <c:noMultiLvlLbl val="0"/>
      </c:catAx>
      <c:valAx>
        <c:axId val="240752512"/>
        <c:scaling>
          <c:orientation val="minMax"/>
        </c:scaling>
        <c:delete val="0"/>
        <c:axPos val="l"/>
        <c:majorGridlines/>
        <c:numFmt formatCode="General" sourceLinked="1"/>
        <c:majorTickMark val="none"/>
        <c:minorTickMark val="none"/>
        <c:tickLblPos val="nextTo"/>
        <c:crossAx val="240750976"/>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Series 1</c:v>
                </c:pt>
              </c:strCache>
            </c:strRef>
          </c:tx>
          <c:invertIfNegative val="0"/>
          <c:cat>
            <c:strRef>
              <c:f>Sheet1!$A$2:$A$7</c:f>
              <c:strCache>
                <c:ptCount val="5"/>
                <c:pt idx="0">
                  <c:v>bronx</c:v>
                </c:pt>
                <c:pt idx="1">
                  <c:v>brooklyn</c:v>
                </c:pt>
                <c:pt idx="2">
                  <c:v>manhattan</c:v>
                </c:pt>
                <c:pt idx="3">
                  <c:v>queens</c:v>
                </c:pt>
                <c:pt idx="4">
                  <c:v>staten island</c:v>
                </c:pt>
              </c:strCache>
            </c:strRef>
          </c:cat>
          <c:val>
            <c:numRef>
              <c:f>Sheet1!$B$2:$B$7</c:f>
              <c:numCache>
                <c:formatCode>General</c:formatCode>
                <c:ptCount val="6"/>
                <c:pt idx="0">
                  <c:v>116</c:v>
                </c:pt>
                <c:pt idx="1">
                  <c:v>236</c:v>
                </c:pt>
                <c:pt idx="2">
                  <c:v>229</c:v>
                </c:pt>
                <c:pt idx="3">
                  <c:v>454</c:v>
                </c:pt>
                <c:pt idx="4">
                  <c:v>333</c:v>
                </c:pt>
              </c:numCache>
            </c:numRef>
          </c:val>
          <c:extLst xmlns:c16r2="http://schemas.microsoft.com/office/drawing/2015/06/chart">
            <c:ext xmlns:c16="http://schemas.microsoft.com/office/drawing/2014/chart" uri="{C3380CC4-5D6E-409C-BE32-E72D297353CC}">
              <c16:uniqueId val="{00000000-A097-40C1-B8BC-D58B58E9CE9D}"/>
            </c:ext>
          </c:extLst>
        </c:ser>
        <c:ser>
          <c:idx val="1"/>
          <c:order val="1"/>
          <c:tx>
            <c:strRef>
              <c:f>Sheet1!$C$1</c:f>
              <c:strCache>
                <c:ptCount val="1"/>
                <c:pt idx="0">
                  <c:v>Series 2</c:v>
                </c:pt>
              </c:strCache>
            </c:strRef>
          </c:tx>
          <c:invertIfNegative val="0"/>
          <c:cat>
            <c:strRef>
              <c:f>Sheet1!$A$2:$A$7</c:f>
              <c:strCache>
                <c:ptCount val="5"/>
                <c:pt idx="0">
                  <c:v>bronx</c:v>
                </c:pt>
                <c:pt idx="1">
                  <c:v>brooklyn</c:v>
                </c:pt>
                <c:pt idx="2">
                  <c:v>manhattan</c:v>
                </c:pt>
                <c:pt idx="3">
                  <c:v>queens</c:v>
                </c:pt>
                <c:pt idx="4">
                  <c:v>staten island</c:v>
                </c:pt>
              </c:strCache>
            </c:strRef>
          </c:cat>
          <c:val>
            <c:numRef>
              <c:f>Sheet1!$C$2:$C$7</c:f>
              <c:numCache>
                <c:formatCode>General</c:formatCode>
                <c:ptCount val="6"/>
                <c:pt idx="0">
                  <c:v>321</c:v>
                </c:pt>
                <c:pt idx="1">
                  <c:v>480</c:v>
                </c:pt>
                <c:pt idx="2">
                  <c:v>607</c:v>
                </c:pt>
                <c:pt idx="3">
                  <c:v>629</c:v>
                </c:pt>
                <c:pt idx="4">
                  <c:v>242</c:v>
                </c:pt>
              </c:numCache>
            </c:numRef>
          </c:val>
          <c:extLst xmlns:c16r2="http://schemas.microsoft.com/office/drawing/2015/06/chart">
            <c:ext xmlns:c16="http://schemas.microsoft.com/office/drawing/2014/chart" uri="{C3380CC4-5D6E-409C-BE32-E72D297353CC}">
              <c16:uniqueId val="{00000001-A097-40C1-B8BC-D58B58E9CE9D}"/>
            </c:ext>
          </c:extLst>
        </c:ser>
        <c:ser>
          <c:idx val="2"/>
          <c:order val="2"/>
          <c:tx>
            <c:strRef>
              <c:f>Sheet1!$D$1</c:f>
              <c:strCache>
                <c:ptCount val="1"/>
                <c:pt idx="0">
                  <c:v>Series 3</c:v>
                </c:pt>
              </c:strCache>
            </c:strRef>
          </c:tx>
          <c:invertIfNegative val="0"/>
          <c:cat>
            <c:strRef>
              <c:f>Sheet1!$A$2:$A$7</c:f>
              <c:strCache>
                <c:ptCount val="5"/>
                <c:pt idx="0">
                  <c:v>bronx</c:v>
                </c:pt>
                <c:pt idx="1">
                  <c:v>brooklyn</c:v>
                </c:pt>
                <c:pt idx="2">
                  <c:v>manhattan</c:v>
                </c:pt>
                <c:pt idx="3">
                  <c:v>queens</c:v>
                </c:pt>
                <c:pt idx="4">
                  <c:v>staten island</c:v>
                </c:pt>
              </c:strCache>
            </c:strRef>
          </c:cat>
          <c:val>
            <c:numRef>
              <c:f>Sheet1!$D$2:$D$7</c:f>
              <c:numCache>
                <c:formatCode>General</c:formatCode>
                <c:ptCount val="6"/>
                <c:pt idx="0">
                  <c:v>271</c:v>
                </c:pt>
                <c:pt idx="1">
                  <c:v>488</c:v>
                </c:pt>
                <c:pt idx="2">
                  <c:v>447</c:v>
                </c:pt>
                <c:pt idx="3">
                  <c:v>441</c:v>
                </c:pt>
              </c:numCache>
            </c:numRef>
          </c:val>
          <c:extLst xmlns:c16r2="http://schemas.microsoft.com/office/drawing/2015/06/chart">
            <c:ext xmlns:c16="http://schemas.microsoft.com/office/drawing/2014/chart" uri="{C3380CC4-5D6E-409C-BE32-E72D297353CC}">
              <c16:uniqueId val="{00000002-A097-40C1-B8BC-D58B58E9CE9D}"/>
            </c:ext>
          </c:extLst>
        </c:ser>
        <c:dLbls>
          <c:showLegendKey val="0"/>
          <c:showVal val="0"/>
          <c:showCatName val="0"/>
          <c:showSerName val="0"/>
          <c:showPercent val="0"/>
          <c:showBubbleSize val="0"/>
        </c:dLbls>
        <c:gapWidth val="150"/>
        <c:axId val="240879488"/>
        <c:axId val="240881024"/>
      </c:barChart>
      <c:catAx>
        <c:axId val="240879488"/>
        <c:scaling>
          <c:orientation val="minMax"/>
        </c:scaling>
        <c:delete val="0"/>
        <c:axPos val="b"/>
        <c:numFmt formatCode="General" sourceLinked="0"/>
        <c:majorTickMark val="out"/>
        <c:minorTickMark val="none"/>
        <c:tickLblPos val="nextTo"/>
        <c:crossAx val="240881024"/>
        <c:crosses val="autoZero"/>
        <c:auto val="1"/>
        <c:lblAlgn val="ctr"/>
        <c:lblOffset val="100"/>
        <c:noMultiLvlLbl val="0"/>
      </c:catAx>
      <c:valAx>
        <c:axId val="240881024"/>
        <c:scaling>
          <c:orientation val="minMax"/>
        </c:scaling>
        <c:delete val="0"/>
        <c:axPos val="l"/>
        <c:majorGridlines/>
        <c:numFmt formatCode="General" sourceLinked="1"/>
        <c:majorTickMark val="out"/>
        <c:minorTickMark val="none"/>
        <c:tickLblPos val="nextTo"/>
        <c:crossAx val="240879488"/>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90F050D-2055-49DA-9C4D-51EBC8DEBBB2}" type="doc">
      <dgm:prSet loTypeId="urn:microsoft.com/office/officeart/2008/layout/HexagonCluster" loCatId="picture" qsTypeId="urn:microsoft.com/office/officeart/2005/8/quickstyle/3d9" qsCatId="3D" csTypeId="urn:microsoft.com/office/officeart/2005/8/colors/colorful5" csCatId="colorful" phldr="1"/>
      <dgm:spPr/>
      <dgm:t>
        <a:bodyPr/>
        <a:lstStyle/>
        <a:p>
          <a:endParaRPr lang="en-IN"/>
        </a:p>
      </dgm:t>
    </dgm:pt>
    <dgm:pt modelId="{42831DFC-8CCD-4BD2-8D95-E148C5C91D3E}">
      <dgm:prSet phldrT="[Text]" custT="1"/>
      <dgm:spPr/>
      <dgm:t>
        <a:bodyPr/>
        <a:lstStyle/>
        <a:p>
          <a:r>
            <a:rPr lang="en-IN" sz="2000" dirty="0"/>
            <a:t> MOST Busiest host and why </a:t>
          </a:r>
        </a:p>
      </dgm:t>
    </dgm:pt>
    <dgm:pt modelId="{35352D2E-CC38-4EB0-972F-A2B970369313}" type="parTrans" cxnId="{3BA2580D-2F56-411B-A9AD-1FE48B29B07F}">
      <dgm:prSet/>
      <dgm:spPr/>
      <dgm:t>
        <a:bodyPr/>
        <a:lstStyle/>
        <a:p>
          <a:endParaRPr lang="en-IN"/>
        </a:p>
      </dgm:t>
    </dgm:pt>
    <dgm:pt modelId="{6984D209-FC54-4D78-944F-8636F11033C5}" type="sibTrans" cxnId="{3BA2580D-2F56-411B-A9AD-1FE48B29B07F}">
      <dgm:prSet/>
      <dgm:spPr/>
      <dgm:t>
        <a:bodyPr/>
        <a:lstStyle/>
        <a:p>
          <a:endParaRPr lang="en-IN"/>
        </a:p>
      </dgm:t>
    </dgm:pt>
    <dgm:pt modelId="{00A9D5F1-F1FF-4968-8748-15F1213309BD}">
      <dgm:prSet phldrT="[Text]" custT="1"/>
      <dgm:spPr/>
      <dgm:t>
        <a:bodyPr/>
        <a:lstStyle/>
        <a:p>
          <a:r>
            <a:rPr lang="en-IN" sz="2000" dirty="0"/>
            <a:t>Minimum nights neighbourhood groups</a:t>
          </a:r>
        </a:p>
      </dgm:t>
    </dgm:pt>
    <dgm:pt modelId="{8AB22CCD-ABB3-41C2-BF4E-4DBB9C0AB920}" type="parTrans" cxnId="{39E8A611-8B09-4CCC-A839-629E2E9D285D}">
      <dgm:prSet/>
      <dgm:spPr/>
      <dgm:t>
        <a:bodyPr/>
        <a:lstStyle/>
        <a:p>
          <a:endParaRPr lang="en-IN"/>
        </a:p>
      </dgm:t>
    </dgm:pt>
    <dgm:pt modelId="{13BA3A6E-501E-4202-A57F-3E41170362D7}" type="sibTrans" cxnId="{39E8A611-8B09-4CCC-A839-629E2E9D285D}">
      <dgm:prSet/>
      <dgm:spPr/>
      <dgm:t>
        <a:bodyPr/>
        <a:lstStyle/>
        <a:p>
          <a:endParaRPr lang="en-IN"/>
        </a:p>
      </dgm:t>
    </dgm:pt>
    <dgm:pt modelId="{A7ACE4E2-17B4-4427-A4FA-5023F4835BEB}">
      <dgm:prSet phldrT="[Text]" custT="1"/>
      <dgm:spPr/>
      <dgm:t>
        <a:bodyPr/>
        <a:lstStyle/>
        <a:p>
          <a:r>
            <a:rPr lang="en-IN" sz="2000" dirty="0"/>
            <a:t>Price area on basis of minimum nights </a:t>
          </a:r>
        </a:p>
      </dgm:t>
    </dgm:pt>
    <dgm:pt modelId="{A9F9B411-4004-44AE-8716-F8CF0AE16E56}" type="sibTrans" cxnId="{2F2FB886-C7E1-494A-935C-709C5CE67B50}">
      <dgm:prSet/>
      <dgm:spPr/>
      <dgm:t>
        <a:bodyPr/>
        <a:lstStyle/>
        <a:p>
          <a:endParaRPr lang="en-IN"/>
        </a:p>
      </dgm:t>
    </dgm:pt>
    <dgm:pt modelId="{72B62407-AA05-4E41-9214-4E8677664306}" type="parTrans" cxnId="{2F2FB886-C7E1-494A-935C-709C5CE67B50}">
      <dgm:prSet/>
      <dgm:spPr/>
      <dgm:t>
        <a:bodyPr/>
        <a:lstStyle/>
        <a:p>
          <a:endParaRPr lang="en-IN"/>
        </a:p>
      </dgm:t>
    </dgm:pt>
    <dgm:pt modelId="{DD6D6C35-716F-4CA8-BE20-CD22311BD536}" type="pres">
      <dgm:prSet presAssocID="{A90F050D-2055-49DA-9C4D-51EBC8DEBBB2}" presName="Name0" presStyleCnt="0">
        <dgm:presLayoutVars>
          <dgm:chMax val="21"/>
          <dgm:chPref val="21"/>
        </dgm:presLayoutVars>
      </dgm:prSet>
      <dgm:spPr/>
      <dgm:t>
        <a:bodyPr/>
        <a:lstStyle/>
        <a:p>
          <a:endParaRPr lang="en-IN"/>
        </a:p>
      </dgm:t>
    </dgm:pt>
    <dgm:pt modelId="{3163A361-8A74-4ECA-8C25-6CF9906D208E}" type="pres">
      <dgm:prSet presAssocID="{42831DFC-8CCD-4BD2-8D95-E148C5C91D3E}" presName="text1" presStyleCnt="0"/>
      <dgm:spPr/>
    </dgm:pt>
    <dgm:pt modelId="{27836468-CDBB-43A0-A94A-67C43CD5E4D6}" type="pres">
      <dgm:prSet presAssocID="{42831DFC-8CCD-4BD2-8D95-E148C5C91D3E}" presName="textRepeatNode" presStyleLbl="alignNode1" presStyleIdx="0" presStyleCnt="3">
        <dgm:presLayoutVars>
          <dgm:chMax val="0"/>
          <dgm:chPref val="0"/>
          <dgm:bulletEnabled val="1"/>
        </dgm:presLayoutVars>
      </dgm:prSet>
      <dgm:spPr/>
      <dgm:t>
        <a:bodyPr/>
        <a:lstStyle/>
        <a:p>
          <a:endParaRPr lang="en-IN"/>
        </a:p>
      </dgm:t>
    </dgm:pt>
    <dgm:pt modelId="{E8D09E28-D125-4185-8DC2-BACDA98E9C43}" type="pres">
      <dgm:prSet presAssocID="{42831DFC-8CCD-4BD2-8D95-E148C5C91D3E}" presName="textaccent1" presStyleCnt="0"/>
      <dgm:spPr/>
    </dgm:pt>
    <dgm:pt modelId="{41B7D216-4A46-4919-8282-0CB95792FB11}" type="pres">
      <dgm:prSet presAssocID="{42831DFC-8CCD-4BD2-8D95-E148C5C91D3E}" presName="accentRepeatNode" presStyleLbl="solidAlignAcc1" presStyleIdx="0" presStyleCnt="6" custScaleX="224723" custScaleY="172354" custLinFactX="200000" custLinFactY="118169" custLinFactNeighborX="259422" custLinFactNeighborY="200000"/>
      <dgm:spPr/>
    </dgm:pt>
    <dgm:pt modelId="{3E568E41-4338-4004-9621-F32211E8872A}" type="pres">
      <dgm:prSet presAssocID="{6984D209-FC54-4D78-944F-8636F11033C5}" presName="image1" presStyleCnt="0"/>
      <dgm:spPr/>
    </dgm:pt>
    <dgm:pt modelId="{6A2750CA-E424-42CF-BE44-82CC99FBC693}" type="pres">
      <dgm:prSet presAssocID="{6984D209-FC54-4D78-944F-8636F11033C5}" presName="imageRepeatNode" presStyleLbl="alignAcc1" presStyleIdx="0" presStyleCnt="3" custScaleX="32532" custScaleY="61403" custLinFactNeighborX="-12338" custLinFactNeighborY="17764"/>
      <dgm:spPr/>
      <dgm:t>
        <a:bodyPr/>
        <a:lstStyle/>
        <a:p>
          <a:endParaRPr lang="en-IN"/>
        </a:p>
      </dgm:t>
    </dgm:pt>
    <dgm:pt modelId="{300AEDF6-8D82-42EF-87F1-E762CEB64100}" type="pres">
      <dgm:prSet presAssocID="{6984D209-FC54-4D78-944F-8636F11033C5}" presName="imageaccent1" presStyleCnt="0"/>
      <dgm:spPr/>
    </dgm:pt>
    <dgm:pt modelId="{53FA0B8E-AE9E-46E9-8C52-8908BD37D20A}" type="pres">
      <dgm:prSet presAssocID="{6984D209-FC54-4D78-944F-8636F11033C5}" presName="accentRepeatNode" presStyleLbl="solidAlignAcc1" presStyleIdx="1" presStyleCnt="6" custFlipVert="1" custScaleX="187085" custScaleY="291379" custLinFactX="-100000" custLinFactY="80888" custLinFactNeighborX="-192814" custLinFactNeighborY="100000"/>
      <dgm:spPr/>
    </dgm:pt>
    <dgm:pt modelId="{ECF134D4-FE21-40AD-B885-7BE7AB6F91F6}" type="pres">
      <dgm:prSet presAssocID="{A7ACE4E2-17B4-4427-A4FA-5023F4835BEB}" presName="text2" presStyleCnt="0"/>
      <dgm:spPr/>
    </dgm:pt>
    <dgm:pt modelId="{B28F5130-0688-4907-B4BE-3AA7FC11C965}" type="pres">
      <dgm:prSet presAssocID="{A7ACE4E2-17B4-4427-A4FA-5023F4835BEB}" presName="textRepeatNode" presStyleLbl="alignNode1" presStyleIdx="1" presStyleCnt="3" custScaleX="127137" custScaleY="106886">
        <dgm:presLayoutVars>
          <dgm:chMax val="0"/>
          <dgm:chPref val="0"/>
          <dgm:bulletEnabled val="1"/>
        </dgm:presLayoutVars>
      </dgm:prSet>
      <dgm:spPr/>
      <dgm:t>
        <a:bodyPr/>
        <a:lstStyle/>
        <a:p>
          <a:endParaRPr lang="en-IN"/>
        </a:p>
      </dgm:t>
    </dgm:pt>
    <dgm:pt modelId="{26C3E06C-8A6D-4AAC-A6FB-3BB64D5242F4}" type="pres">
      <dgm:prSet presAssocID="{A7ACE4E2-17B4-4427-A4FA-5023F4835BEB}" presName="textaccent2" presStyleCnt="0"/>
      <dgm:spPr/>
    </dgm:pt>
    <dgm:pt modelId="{4CFA1236-4813-438C-B527-8C1C120824C6}" type="pres">
      <dgm:prSet presAssocID="{A7ACE4E2-17B4-4427-A4FA-5023F4835BEB}" presName="accentRepeatNode" presStyleLbl="solidAlignAcc1" presStyleIdx="2" presStyleCnt="6" custScaleX="200852" custScaleY="192993" custLinFactNeighborX="31181" custLinFactNeighborY="-72355"/>
      <dgm:spPr/>
    </dgm:pt>
    <dgm:pt modelId="{677B89CD-F112-4DBE-BE0D-8A803F0D7F67}" type="pres">
      <dgm:prSet presAssocID="{A9F9B411-4004-44AE-8716-F8CF0AE16E56}" presName="image2" presStyleCnt="0"/>
      <dgm:spPr/>
    </dgm:pt>
    <dgm:pt modelId="{FF43E3E3-4971-48EE-A348-11266269F086}" type="pres">
      <dgm:prSet presAssocID="{A9F9B411-4004-44AE-8716-F8CF0AE16E56}" presName="imageRepeatNode" presStyleLbl="alignAcc1" presStyleIdx="1" presStyleCnt="3"/>
      <dgm:spPr/>
      <dgm:t>
        <a:bodyPr/>
        <a:lstStyle/>
        <a:p>
          <a:endParaRPr lang="en-IN"/>
        </a:p>
      </dgm:t>
    </dgm:pt>
    <dgm:pt modelId="{FBB6F9A8-48F7-4C3C-8CD1-A4E82ABDDDE9}" type="pres">
      <dgm:prSet presAssocID="{A9F9B411-4004-44AE-8716-F8CF0AE16E56}" presName="imageaccent2" presStyleCnt="0"/>
      <dgm:spPr/>
    </dgm:pt>
    <dgm:pt modelId="{52D7BA06-082E-475C-BD4C-CCDBC69F9D38}" type="pres">
      <dgm:prSet presAssocID="{A9F9B411-4004-44AE-8716-F8CF0AE16E56}" presName="accentRepeatNode" presStyleLbl="solidAlignAcc1" presStyleIdx="3" presStyleCnt="6"/>
      <dgm:spPr/>
    </dgm:pt>
    <dgm:pt modelId="{9526AF7B-6F96-4332-8AEF-317984939A00}" type="pres">
      <dgm:prSet presAssocID="{00A9D5F1-F1FF-4968-8748-15F1213309BD}" presName="text3" presStyleCnt="0"/>
      <dgm:spPr/>
    </dgm:pt>
    <dgm:pt modelId="{10B00A4C-2760-4167-B8DC-6510ECA441A7}" type="pres">
      <dgm:prSet presAssocID="{00A9D5F1-F1FF-4968-8748-15F1213309BD}" presName="textRepeatNode" presStyleLbl="alignNode1" presStyleIdx="2" presStyleCnt="3" custScaleX="123178" custScaleY="112531" custLinFactNeighborX="-12338" custLinFactNeighborY="-23613">
        <dgm:presLayoutVars>
          <dgm:chMax val="0"/>
          <dgm:chPref val="0"/>
          <dgm:bulletEnabled val="1"/>
        </dgm:presLayoutVars>
      </dgm:prSet>
      <dgm:spPr/>
      <dgm:t>
        <a:bodyPr/>
        <a:lstStyle/>
        <a:p>
          <a:endParaRPr lang="en-IN"/>
        </a:p>
      </dgm:t>
    </dgm:pt>
    <dgm:pt modelId="{4C2010A1-CE35-4670-82E0-391A5455662D}" type="pres">
      <dgm:prSet presAssocID="{00A9D5F1-F1FF-4968-8748-15F1213309BD}" presName="textaccent3" presStyleCnt="0"/>
      <dgm:spPr/>
    </dgm:pt>
    <dgm:pt modelId="{39FBD1A6-300A-4A6E-AC2A-B13858AADCE9}" type="pres">
      <dgm:prSet presAssocID="{00A9D5F1-F1FF-4968-8748-15F1213309BD}" presName="accentRepeatNode" presStyleLbl="solidAlignAcc1" presStyleIdx="4" presStyleCnt="6" custScaleX="224723" custScaleY="172354" custLinFactX="200000" custLinFactNeighborX="201472" custLinFactNeighborY="21160"/>
      <dgm:spPr/>
    </dgm:pt>
    <dgm:pt modelId="{CF39DFEB-208B-4559-B39A-D2348CD5EF7A}" type="pres">
      <dgm:prSet presAssocID="{13BA3A6E-501E-4202-A57F-3E41170362D7}" presName="image3" presStyleCnt="0"/>
      <dgm:spPr/>
    </dgm:pt>
    <dgm:pt modelId="{DE49B532-B182-4466-ADBF-B4647381973D}" type="pres">
      <dgm:prSet presAssocID="{13BA3A6E-501E-4202-A57F-3E41170362D7}" presName="imageRepeatNode" presStyleLbl="alignAcc1" presStyleIdx="2" presStyleCnt="3" custLinFactNeighborX="55158" custLinFactNeighborY="4234"/>
      <dgm:spPr/>
      <dgm:t>
        <a:bodyPr/>
        <a:lstStyle/>
        <a:p>
          <a:endParaRPr lang="en-IN"/>
        </a:p>
      </dgm:t>
    </dgm:pt>
    <dgm:pt modelId="{391D8C4E-1A69-489C-8B9A-5ECDDF50FA3C}" type="pres">
      <dgm:prSet presAssocID="{13BA3A6E-501E-4202-A57F-3E41170362D7}" presName="imageaccent3" presStyleCnt="0"/>
      <dgm:spPr/>
    </dgm:pt>
    <dgm:pt modelId="{36460DA3-9517-4A62-8445-47B64E74EADC}" type="pres">
      <dgm:prSet presAssocID="{13BA3A6E-501E-4202-A57F-3E41170362D7}" presName="accentRepeatNode" presStyleLbl="solidAlignAcc1" presStyleIdx="5" presStyleCnt="6" custLinFactX="100000" custLinFactY="-100000" custLinFactNeighborX="158792" custLinFactNeighborY="-178962"/>
      <dgm:spPr/>
    </dgm:pt>
  </dgm:ptLst>
  <dgm:cxnLst>
    <dgm:cxn modelId="{49903A7C-C287-4A4A-AD40-B5A0CCF1F81D}" type="presOf" srcId="{13BA3A6E-501E-4202-A57F-3E41170362D7}" destId="{DE49B532-B182-4466-ADBF-B4647381973D}" srcOrd="0" destOrd="0" presId="urn:microsoft.com/office/officeart/2008/layout/HexagonCluster"/>
    <dgm:cxn modelId="{2E160F3A-11FF-4E08-BE1B-4B88FA97F594}" type="presOf" srcId="{A90F050D-2055-49DA-9C4D-51EBC8DEBBB2}" destId="{DD6D6C35-716F-4CA8-BE20-CD22311BD536}" srcOrd="0" destOrd="0" presId="urn:microsoft.com/office/officeart/2008/layout/HexagonCluster"/>
    <dgm:cxn modelId="{2F2FB886-C7E1-494A-935C-709C5CE67B50}" srcId="{A90F050D-2055-49DA-9C4D-51EBC8DEBBB2}" destId="{A7ACE4E2-17B4-4427-A4FA-5023F4835BEB}" srcOrd="1" destOrd="0" parTransId="{72B62407-AA05-4E41-9214-4E8677664306}" sibTransId="{A9F9B411-4004-44AE-8716-F8CF0AE16E56}"/>
    <dgm:cxn modelId="{3BA2580D-2F56-411B-A9AD-1FE48B29B07F}" srcId="{A90F050D-2055-49DA-9C4D-51EBC8DEBBB2}" destId="{42831DFC-8CCD-4BD2-8D95-E148C5C91D3E}" srcOrd="0" destOrd="0" parTransId="{35352D2E-CC38-4EB0-972F-A2B970369313}" sibTransId="{6984D209-FC54-4D78-944F-8636F11033C5}"/>
    <dgm:cxn modelId="{799F18B5-B634-4CA8-8BF4-19480A72B0A4}" type="presOf" srcId="{6984D209-FC54-4D78-944F-8636F11033C5}" destId="{6A2750CA-E424-42CF-BE44-82CC99FBC693}" srcOrd="0" destOrd="0" presId="urn:microsoft.com/office/officeart/2008/layout/HexagonCluster"/>
    <dgm:cxn modelId="{86E87C1A-231E-46B8-A0D7-2B855B5FD3D0}" type="presOf" srcId="{00A9D5F1-F1FF-4968-8748-15F1213309BD}" destId="{10B00A4C-2760-4167-B8DC-6510ECA441A7}" srcOrd="0" destOrd="0" presId="urn:microsoft.com/office/officeart/2008/layout/HexagonCluster"/>
    <dgm:cxn modelId="{39E8A611-8B09-4CCC-A839-629E2E9D285D}" srcId="{A90F050D-2055-49DA-9C4D-51EBC8DEBBB2}" destId="{00A9D5F1-F1FF-4968-8748-15F1213309BD}" srcOrd="2" destOrd="0" parTransId="{8AB22CCD-ABB3-41C2-BF4E-4DBB9C0AB920}" sibTransId="{13BA3A6E-501E-4202-A57F-3E41170362D7}"/>
    <dgm:cxn modelId="{0F651B98-F3F5-445F-8C78-66313AAD19D4}" type="presOf" srcId="{A9F9B411-4004-44AE-8716-F8CF0AE16E56}" destId="{FF43E3E3-4971-48EE-A348-11266269F086}" srcOrd="0" destOrd="0" presId="urn:microsoft.com/office/officeart/2008/layout/HexagonCluster"/>
    <dgm:cxn modelId="{F9B4F47C-68A9-43D3-AA59-7AEC5589D136}" type="presOf" srcId="{42831DFC-8CCD-4BD2-8D95-E148C5C91D3E}" destId="{27836468-CDBB-43A0-A94A-67C43CD5E4D6}" srcOrd="0" destOrd="0" presId="urn:microsoft.com/office/officeart/2008/layout/HexagonCluster"/>
    <dgm:cxn modelId="{4DB7EA5D-BA96-4F00-935F-CC0825D637B9}" type="presOf" srcId="{A7ACE4E2-17B4-4427-A4FA-5023F4835BEB}" destId="{B28F5130-0688-4907-B4BE-3AA7FC11C965}" srcOrd="0" destOrd="0" presId="urn:microsoft.com/office/officeart/2008/layout/HexagonCluster"/>
    <dgm:cxn modelId="{7FF37602-513D-42C8-9353-1635EA969D59}" type="presParOf" srcId="{DD6D6C35-716F-4CA8-BE20-CD22311BD536}" destId="{3163A361-8A74-4ECA-8C25-6CF9906D208E}" srcOrd="0" destOrd="0" presId="urn:microsoft.com/office/officeart/2008/layout/HexagonCluster"/>
    <dgm:cxn modelId="{E91F8639-E12F-4F89-BB99-097D27CD95C5}" type="presParOf" srcId="{3163A361-8A74-4ECA-8C25-6CF9906D208E}" destId="{27836468-CDBB-43A0-A94A-67C43CD5E4D6}" srcOrd="0" destOrd="0" presId="urn:microsoft.com/office/officeart/2008/layout/HexagonCluster"/>
    <dgm:cxn modelId="{1798DAFC-54A0-4561-B61E-54B9BBAC4EFD}" type="presParOf" srcId="{DD6D6C35-716F-4CA8-BE20-CD22311BD536}" destId="{E8D09E28-D125-4185-8DC2-BACDA98E9C43}" srcOrd="1" destOrd="0" presId="urn:microsoft.com/office/officeart/2008/layout/HexagonCluster"/>
    <dgm:cxn modelId="{A4815FB9-4AF7-4567-8DE8-19CDDDB31490}" type="presParOf" srcId="{E8D09E28-D125-4185-8DC2-BACDA98E9C43}" destId="{41B7D216-4A46-4919-8282-0CB95792FB11}" srcOrd="0" destOrd="0" presId="urn:microsoft.com/office/officeart/2008/layout/HexagonCluster"/>
    <dgm:cxn modelId="{74AA7792-0EB9-4463-B37B-372ABC464821}" type="presParOf" srcId="{DD6D6C35-716F-4CA8-BE20-CD22311BD536}" destId="{3E568E41-4338-4004-9621-F32211E8872A}" srcOrd="2" destOrd="0" presId="urn:microsoft.com/office/officeart/2008/layout/HexagonCluster"/>
    <dgm:cxn modelId="{5A736C96-D0C5-4EE2-9E12-4D38AC0D378B}" type="presParOf" srcId="{3E568E41-4338-4004-9621-F32211E8872A}" destId="{6A2750CA-E424-42CF-BE44-82CC99FBC693}" srcOrd="0" destOrd="0" presId="urn:microsoft.com/office/officeart/2008/layout/HexagonCluster"/>
    <dgm:cxn modelId="{BA6A187E-9F07-41F3-A7BB-8660ACBF2DD8}" type="presParOf" srcId="{DD6D6C35-716F-4CA8-BE20-CD22311BD536}" destId="{300AEDF6-8D82-42EF-87F1-E762CEB64100}" srcOrd="3" destOrd="0" presId="urn:microsoft.com/office/officeart/2008/layout/HexagonCluster"/>
    <dgm:cxn modelId="{E2760BD0-A2B4-4089-83AF-BC4E037CE7AB}" type="presParOf" srcId="{300AEDF6-8D82-42EF-87F1-E762CEB64100}" destId="{53FA0B8E-AE9E-46E9-8C52-8908BD37D20A}" srcOrd="0" destOrd="0" presId="urn:microsoft.com/office/officeart/2008/layout/HexagonCluster"/>
    <dgm:cxn modelId="{BD4418A3-A1E4-4A83-80D0-6AC9A9A12183}" type="presParOf" srcId="{DD6D6C35-716F-4CA8-BE20-CD22311BD536}" destId="{ECF134D4-FE21-40AD-B885-7BE7AB6F91F6}" srcOrd="4" destOrd="0" presId="urn:microsoft.com/office/officeart/2008/layout/HexagonCluster"/>
    <dgm:cxn modelId="{60981708-2A5B-4A32-9CCE-4C861B6EFEA2}" type="presParOf" srcId="{ECF134D4-FE21-40AD-B885-7BE7AB6F91F6}" destId="{B28F5130-0688-4907-B4BE-3AA7FC11C965}" srcOrd="0" destOrd="0" presId="urn:microsoft.com/office/officeart/2008/layout/HexagonCluster"/>
    <dgm:cxn modelId="{9229AF6C-CEFE-4CAC-A63C-9CDC7C83E296}" type="presParOf" srcId="{DD6D6C35-716F-4CA8-BE20-CD22311BD536}" destId="{26C3E06C-8A6D-4AAC-A6FB-3BB64D5242F4}" srcOrd="5" destOrd="0" presId="urn:microsoft.com/office/officeart/2008/layout/HexagonCluster"/>
    <dgm:cxn modelId="{A2988D34-AD7D-498A-9C40-5B684570498B}" type="presParOf" srcId="{26C3E06C-8A6D-4AAC-A6FB-3BB64D5242F4}" destId="{4CFA1236-4813-438C-B527-8C1C120824C6}" srcOrd="0" destOrd="0" presId="urn:microsoft.com/office/officeart/2008/layout/HexagonCluster"/>
    <dgm:cxn modelId="{077BC18B-B76D-428C-8393-5BCC22E04648}" type="presParOf" srcId="{DD6D6C35-716F-4CA8-BE20-CD22311BD536}" destId="{677B89CD-F112-4DBE-BE0D-8A803F0D7F67}" srcOrd="6" destOrd="0" presId="urn:microsoft.com/office/officeart/2008/layout/HexagonCluster"/>
    <dgm:cxn modelId="{24AB91D8-E09C-457B-AF6D-8CECF28F5BBC}" type="presParOf" srcId="{677B89CD-F112-4DBE-BE0D-8A803F0D7F67}" destId="{FF43E3E3-4971-48EE-A348-11266269F086}" srcOrd="0" destOrd="0" presId="urn:microsoft.com/office/officeart/2008/layout/HexagonCluster"/>
    <dgm:cxn modelId="{FA7781AF-ED41-4896-9F0B-01436603C688}" type="presParOf" srcId="{DD6D6C35-716F-4CA8-BE20-CD22311BD536}" destId="{FBB6F9A8-48F7-4C3C-8CD1-A4E82ABDDDE9}" srcOrd="7" destOrd="0" presId="urn:microsoft.com/office/officeart/2008/layout/HexagonCluster"/>
    <dgm:cxn modelId="{967FB829-8160-408C-92FC-A6B741C4500B}" type="presParOf" srcId="{FBB6F9A8-48F7-4C3C-8CD1-A4E82ABDDDE9}" destId="{52D7BA06-082E-475C-BD4C-CCDBC69F9D38}" srcOrd="0" destOrd="0" presId="urn:microsoft.com/office/officeart/2008/layout/HexagonCluster"/>
    <dgm:cxn modelId="{8B48B4FF-7908-47E8-95D4-E9517C81935E}" type="presParOf" srcId="{DD6D6C35-716F-4CA8-BE20-CD22311BD536}" destId="{9526AF7B-6F96-4332-8AEF-317984939A00}" srcOrd="8" destOrd="0" presId="urn:microsoft.com/office/officeart/2008/layout/HexagonCluster"/>
    <dgm:cxn modelId="{5B78A73C-3BDB-4CDF-9D2D-1BCCE24868BF}" type="presParOf" srcId="{9526AF7B-6F96-4332-8AEF-317984939A00}" destId="{10B00A4C-2760-4167-B8DC-6510ECA441A7}" srcOrd="0" destOrd="0" presId="urn:microsoft.com/office/officeart/2008/layout/HexagonCluster"/>
    <dgm:cxn modelId="{5C12E5E7-76C1-48FB-845A-30A87BFACB18}" type="presParOf" srcId="{DD6D6C35-716F-4CA8-BE20-CD22311BD536}" destId="{4C2010A1-CE35-4670-82E0-391A5455662D}" srcOrd="9" destOrd="0" presId="urn:microsoft.com/office/officeart/2008/layout/HexagonCluster"/>
    <dgm:cxn modelId="{C56496DA-D655-4E58-A61F-B7D902511633}" type="presParOf" srcId="{4C2010A1-CE35-4670-82E0-391A5455662D}" destId="{39FBD1A6-300A-4A6E-AC2A-B13858AADCE9}" srcOrd="0" destOrd="0" presId="urn:microsoft.com/office/officeart/2008/layout/HexagonCluster"/>
    <dgm:cxn modelId="{2C1DC2FE-7164-4A57-9FA1-9D9E4C4E3FBD}" type="presParOf" srcId="{DD6D6C35-716F-4CA8-BE20-CD22311BD536}" destId="{CF39DFEB-208B-4559-B39A-D2348CD5EF7A}" srcOrd="10" destOrd="0" presId="urn:microsoft.com/office/officeart/2008/layout/HexagonCluster"/>
    <dgm:cxn modelId="{87473A20-47AC-4E95-B002-D5808C43188A}" type="presParOf" srcId="{CF39DFEB-208B-4559-B39A-D2348CD5EF7A}" destId="{DE49B532-B182-4466-ADBF-B4647381973D}" srcOrd="0" destOrd="0" presId="urn:microsoft.com/office/officeart/2008/layout/HexagonCluster"/>
    <dgm:cxn modelId="{AA3CBC7A-F72A-4C5E-B703-FF5BB3279DE6}" type="presParOf" srcId="{DD6D6C35-716F-4CA8-BE20-CD22311BD536}" destId="{391D8C4E-1A69-489C-8B9A-5ECDDF50FA3C}" srcOrd="11" destOrd="0" presId="urn:microsoft.com/office/officeart/2008/layout/HexagonCluster"/>
    <dgm:cxn modelId="{8C0C2C8A-A856-4FCF-AF4C-373913B8E4D5}" type="presParOf" srcId="{391D8C4E-1A69-489C-8B9A-5ECDDF50FA3C}" destId="{36460DA3-9517-4A62-8445-47B64E74EADC}" srcOrd="0" destOrd="0" presId="urn:microsoft.com/office/officeart/2008/layout/Hexagon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FB15F89-55E2-49CA-9A42-2D054983991E}" type="doc">
      <dgm:prSet loTypeId="urn:microsoft.com/office/officeart/2008/layout/HexagonCluster" loCatId="relationship" qsTypeId="urn:microsoft.com/office/officeart/2009/2/quickstyle/3d8" qsCatId="3D" csTypeId="urn:microsoft.com/office/officeart/2005/8/colors/accent1_2" csCatId="accent1" phldr="1"/>
      <dgm:spPr/>
      <dgm:t>
        <a:bodyPr/>
        <a:lstStyle/>
        <a:p>
          <a:endParaRPr lang="en-IN"/>
        </a:p>
      </dgm:t>
    </dgm:pt>
    <dgm:pt modelId="{67B98F2E-8DAD-4FA6-93BF-94C758514894}">
      <dgm:prSet phldrT="[Text]"/>
      <dgm:spPr/>
      <dgm:t>
        <a:bodyPr/>
        <a:lstStyle/>
        <a:p>
          <a:r>
            <a:rPr lang="en-IN" dirty="0"/>
            <a:t>Traffic areas with room type in minimum nights</a:t>
          </a:r>
        </a:p>
        <a:p>
          <a:endParaRPr lang="en-IN" dirty="0"/>
        </a:p>
      </dgm:t>
    </dgm:pt>
    <dgm:pt modelId="{FD9CEAF9-9957-4882-BD86-0687090EA69B}" type="parTrans" cxnId="{30E180A7-5E67-4342-9917-FC9A13ECFD3B}">
      <dgm:prSet/>
      <dgm:spPr/>
      <dgm:t>
        <a:bodyPr/>
        <a:lstStyle/>
        <a:p>
          <a:endParaRPr lang="en-IN"/>
        </a:p>
      </dgm:t>
    </dgm:pt>
    <dgm:pt modelId="{8D2F4100-2ECD-45DA-B5B3-0A58148751C4}" type="sibTrans" cxnId="{30E180A7-5E67-4342-9917-FC9A13ECFD3B}">
      <dgm:prSet/>
      <dgm:spPr/>
      <dgm:t>
        <a:bodyPr/>
        <a:lstStyle/>
        <a:p>
          <a:endParaRPr lang="en-IN"/>
        </a:p>
      </dgm:t>
    </dgm:pt>
    <dgm:pt modelId="{80F9E4CA-61C0-40A3-8482-311C7AD52210}">
      <dgm:prSet phldrT="[Text]" custT="1"/>
      <dgm:spPr/>
      <dgm:t>
        <a:bodyPr/>
        <a:lstStyle/>
        <a:p>
          <a:r>
            <a:rPr lang="en-IN" sz="2000" dirty="0"/>
            <a:t>Highest last reviews with months .</a:t>
          </a:r>
        </a:p>
        <a:p>
          <a:endParaRPr lang="en-IN" sz="2000" dirty="0"/>
        </a:p>
      </dgm:t>
    </dgm:pt>
    <dgm:pt modelId="{D5DA6753-88C9-4253-9828-98B584DF928B}" type="parTrans" cxnId="{12857BD4-C08C-4BBB-8F8A-FA8B1BBB6B16}">
      <dgm:prSet/>
      <dgm:spPr/>
      <dgm:t>
        <a:bodyPr/>
        <a:lstStyle/>
        <a:p>
          <a:endParaRPr lang="en-IN"/>
        </a:p>
      </dgm:t>
    </dgm:pt>
    <dgm:pt modelId="{5CEA8681-89EC-48AA-AD0C-58FB2D1A80EF}" type="sibTrans" cxnId="{12857BD4-C08C-4BBB-8F8A-FA8B1BBB6B16}">
      <dgm:prSet/>
      <dgm:spPr/>
      <dgm:t>
        <a:bodyPr/>
        <a:lstStyle/>
        <a:p>
          <a:endParaRPr lang="en-IN"/>
        </a:p>
      </dgm:t>
    </dgm:pt>
    <dgm:pt modelId="{574A5D5E-E43A-4FE8-A44A-0D4B8A5024F9}">
      <dgm:prSet phldrT="[Text]" custT="1"/>
      <dgm:spPr/>
      <dgm:t>
        <a:bodyPr/>
        <a:lstStyle/>
        <a:p>
          <a:r>
            <a:rPr lang="en-IN" sz="2000" dirty="0"/>
            <a:t>Highest price for listing as an average price</a:t>
          </a:r>
        </a:p>
      </dgm:t>
    </dgm:pt>
    <dgm:pt modelId="{F91E51E9-4936-4C7E-8DD5-2C32C5D877F0}" type="parTrans" cxnId="{4DF1023D-86A9-486C-8314-63A0AA0F1373}">
      <dgm:prSet/>
      <dgm:spPr/>
      <dgm:t>
        <a:bodyPr/>
        <a:lstStyle/>
        <a:p>
          <a:endParaRPr lang="en-IN"/>
        </a:p>
      </dgm:t>
    </dgm:pt>
    <dgm:pt modelId="{2C8B9ECA-F6D4-447F-80E5-1237A88D0F8A}" type="sibTrans" cxnId="{4DF1023D-86A9-486C-8314-63A0AA0F1373}">
      <dgm:prSet/>
      <dgm:spPr/>
      <dgm:t>
        <a:bodyPr/>
        <a:lstStyle/>
        <a:p>
          <a:endParaRPr lang="en-IN"/>
        </a:p>
      </dgm:t>
    </dgm:pt>
    <dgm:pt modelId="{8F17992F-A999-4A41-BE3C-3B34EB577179}" type="pres">
      <dgm:prSet presAssocID="{3FB15F89-55E2-49CA-9A42-2D054983991E}" presName="Name0" presStyleCnt="0">
        <dgm:presLayoutVars>
          <dgm:chMax val="21"/>
          <dgm:chPref val="21"/>
        </dgm:presLayoutVars>
      </dgm:prSet>
      <dgm:spPr/>
      <dgm:t>
        <a:bodyPr/>
        <a:lstStyle/>
        <a:p>
          <a:endParaRPr lang="en-IN"/>
        </a:p>
      </dgm:t>
    </dgm:pt>
    <dgm:pt modelId="{3B840C58-B778-4B25-9736-7F9C496A2FF7}" type="pres">
      <dgm:prSet presAssocID="{67B98F2E-8DAD-4FA6-93BF-94C758514894}" presName="text1" presStyleCnt="0"/>
      <dgm:spPr/>
    </dgm:pt>
    <dgm:pt modelId="{D336FCB9-4718-4202-B5C3-DD39472AD6F6}" type="pres">
      <dgm:prSet presAssocID="{67B98F2E-8DAD-4FA6-93BF-94C758514894}" presName="textRepeatNode" presStyleLbl="alignNode1" presStyleIdx="0" presStyleCnt="3">
        <dgm:presLayoutVars>
          <dgm:chMax val="0"/>
          <dgm:chPref val="0"/>
          <dgm:bulletEnabled val="1"/>
        </dgm:presLayoutVars>
      </dgm:prSet>
      <dgm:spPr/>
      <dgm:t>
        <a:bodyPr/>
        <a:lstStyle/>
        <a:p>
          <a:endParaRPr lang="en-IN"/>
        </a:p>
      </dgm:t>
    </dgm:pt>
    <dgm:pt modelId="{8EA06817-B76F-4C64-9393-14984B942A4D}" type="pres">
      <dgm:prSet presAssocID="{67B98F2E-8DAD-4FA6-93BF-94C758514894}" presName="textaccent1" presStyleCnt="0"/>
      <dgm:spPr/>
    </dgm:pt>
    <dgm:pt modelId="{C36393F0-7ED2-470A-B458-A10F1CAF21FB}" type="pres">
      <dgm:prSet presAssocID="{67B98F2E-8DAD-4FA6-93BF-94C758514894}" presName="accentRepeatNode" presStyleLbl="solidAlignAcc1" presStyleIdx="0" presStyleCnt="6"/>
      <dgm:spPr/>
    </dgm:pt>
    <dgm:pt modelId="{B6FA4F5D-D7F7-4178-9CC3-1163471EBCDC}" type="pres">
      <dgm:prSet presAssocID="{8D2F4100-2ECD-45DA-B5B3-0A58148751C4}" presName="image1" presStyleCnt="0"/>
      <dgm:spPr/>
    </dgm:pt>
    <dgm:pt modelId="{6915BA1C-E286-46D4-A512-7D14D92EBA49}" type="pres">
      <dgm:prSet presAssocID="{8D2F4100-2ECD-45DA-B5B3-0A58148751C4}" presName="imageRepeatNode" presStyleLbl="alignAcc1" presStyleIdx="0" presStyleCnt="3"/>
      <dgm:spPr/>
      <dgm:t>
        <a:bodyPr/>
        <a:lstStyle/>
        <a:p>
          <a:endParaRPr lang="en-IN"/>
        </a:p>
      </dgm:t>
    </dgm:pt>
    <dgm:pt modelId="{1F0E84D5-D3C4-4CDE-AA70-4B8B81594F81}" type="pres">
      <dgm:prSet presAssocID="{8D2F4100-2ECD-45DA-B5B3-0A58148751C4}" presName="imageaccent1" presStyleCnt="0"/>
      <dgm:spPr/>
    </dgm:pt>
    <dgm:pt modelId="{8B38AF1A-8420-4BFD-BE46-EE7F03F8D717}" type="pres">
      <dgm:prSet presAssocID="{8D2F4100-2ECD-45DA-B5B3-0A58148751C4}" presName="accentRepeatNode" presStyleLbl="solidAlignAcc1" presStyleIdx="1" presStyleCnt="6"/>
      <dgm:spPr/>
    </dgm:pt>
    <dgm:pt modelId="{E5790172-C970-414F-B28C-692071ED422B}" type="pres">
      <dgm:prSet presAssocID="{80F9E4CA-61C0-40A3-8482-311C7AD52210}" presName="text2" presStyleCnt="0"/>
      <dgm:spPr/>
    </dgm:pt>
    <dgm:pt modelId="{5F336F7E-1D1A-44AC-9349-C0A72C67EAC4}" type="pres">
      <dgm:prSet presAssocID="{80F9E4CA-61C0-40A3-8482-311C7AD52210}" presName="textRepeatNode" presStyleLbl="alignNode1" presStyleIdx="1" presStyleCnt="3">
        <dgm:presLayoutVars>
          <dgm:chMax val="0"/>
          <dgm:chPref val="0"/>
          <dgm:bulletEnabled val="1"/>
        </dgm:presLayoutVars>
      </dgm:prSet>
      <dgm:spPr/>
      <dgm:t>
        <a:bodyPr/>
        <a:lstStyle/>
        <a:p>
          <a:endParaRPr lang="en-IN"/>
        </a:p>
      </dgm:t>
    </dgm:pt>
    <dgm:pt modelId="{890FAA3D-C748-494E-B0A9-AB9567F89720}" type="pres">
      <dgm:prSet presAssocID="{80F9E4CA-61C0-40A3-8482-311C7AD52210}" presName="textaccent2" presStyleCnt="0"/>
      <dgm:spPr/>
    </dgm:pt>
    <dgm:pt modelId="{885AB59C-C195-4B47-86D3-EDAD19BCFC6A}" type="pres">
      <dgm:prSet presAssocID="{80F9E4CA-61C0-40A3-8482-311C7AD52210}" presName="accentRepeatNode" presStyleLbl="solidAlignAcc1" presStyleIdx="2" presStyleCnt="6"/>
      <dgm:spPr/>
    </dgm:pt>
    <dgm:pt modelId="{C985D756-DABF-4CA9-8C4E-076A849C1312}" type="pres">
      <dgm:prSet presAssocID="{5CEA8681-89EC-48AA-AD0C-58FB2D1A80EF}" presName="image2" presStyleCnt="0"/>
      <dgm:spPr/>
    </dgm:pt>
    <dgm:pt modelId="{EE0F93A1-21F0-4903-8271-CC98F4CA1CF9}" type="pres">
      <dgm:prSet presAssocID="{5CEA8681-89EC-48AA-AD0C-58FB2D1A80EF}" presName="imageRepeatNode" presStyleLbl="alignAcc1" presStyleIdx="1" presStyleCnt="3"/>
      <dgm:spPr/>
      <dgm:t>
        <a:bodyPr/>
        <a:lstStyle/>
        <a:p>
          <a:endParaRPr lang="en-IN"/>
        </a:p>
      </dgm:t>
    </dgm:pt>
    <dgm:pt modelId="{2F2391DB-8899-4047-A0CA-AEBFD0931639}" type="pres">
      <dgm:prSet presAssocID="{5CEA8681-89EC-48AA-AD0C-58FB2D1A80EF}" presName="imageaccent2" presStyleCnt="0"/>
      <dgm:spPr/>
    </dgm:pt>
    <dgm:pt modelId="{AB6139E9-1CBD-412E-9095-56717E1A23F5}" type="pres">
      <dgm:prSet presAssocID="{5CEA8681-89EC-48AA-AD0C-58FB2D1A80EF}" presName="accentRepeatNode" presStyleLbl="solidAlignAcc1" presStyleIdx="3" presStyleCnt="6"/>
      <dgm:spPr/>
    </dgm:pt>
    <dgm:pt modelId="{4C54EB0D-4673-4EA4-AA96-CCC3F8751A6F}" type="pres">
      <dgm:prSet presAssocID="{574A5D5E-E43A-4FE8-A44A-0D4B8A5024F9}" presName="text3" presStyleCnt="0"/>
      <dgm:spPr/>
    </dgm:pt>
    <dgm:pt modelId="{78795DCB-C5DF-4B1B-A85C-07A4DFF04290}" type="pres">
      <dgm:prSet presAssocID="{574A5D5E-E43A-4FE8-A44A-0D4B8A5024F9}" presName="textRepeatNode" presStyleLbl="alignNode1" presStyleIdx="2" presStyleCnt="3">
        <dgm:presLayoutVars>
          <dgm:chMax val="0"/>
          <dgm:chPref val="0"/>
          <dgm:bulletEnabled val="1"/>
        </dgm:presLayoutVars>
      </dgm:prSet>
      <dgm:spPr/>
      <dgm:t>
        <a:bodyPr/>
        <a:lstStyle/>
        <a:p>
          <a:endParaRPr lang="en-IN"/>
        </a:p>
      </dgm:t>
    </dgm:pt>
    <dgm:pt modelId="{A56260BC-40D1-4DF0-8814-DF7A11E466A5}" type="pres">
      <dgm:prSet presAssocID="{574A5D5E-E43A-4FE8-A44A-0D4B8A5024F9}" presName="textaccent3" presStyleCnt="0"/>
      <dgm:spPr/>
    </dgm:pt>
    <dgm:pt modelId="{EB5D396D-2FD3-4431-953C-5896A10471C9}" type="pres">
      <dgm:prSet presAssocID="{574A5D5E-E43A-4FE8-A44A-0D4B8A5024F9}" presName="accentRepeatNode" presStyleLbl="solidAlignAcc1" presStyleIdx="4" presStyleCnt="6"/>
      <dgm:spPr/>
    </dgm:pt>
    <dgm:pt modelId="{0A3A8952-9FC3-4E8C-B005-6E8D06885F93}" type="pres">
      <dgm:prSet presAssocID="{2C8B9ECA-F6D4-447F-80E5-1237A88D0F8A}" presName="image3" presStyleCnt="0"/>
      <dgm:spPr/>
    </dgm:pt>
    <dgm:pt modelId="{E8B87A86-CA5D-4D79-AB0E-2F2F22184CEA}" type="pres">
      <dgm:prSet presAssocID="{2C8B9ECA-F6D4-447F-80E5-1237A88D0F8A}" presName="imageRepeatNode" presStyleLbl="alignAcc1" presStyleIdx="2" presStyleCnt="3"/>
      <dgm:spPr/>
      <dgm:t>
        <a:bodyPr/>
        <a:lstStyle/>
        <a:p>
          <a:endParaRPr lang="en-IN"/>
        </a:p>
      </dgm:t>
    </dgm:pt>
    <dgm:pt modelId="{07220B17-CE29-479D-A763-7F5C368616C0}" type="pres">
      <dgm:prSet presAssocID="{2C8B9ECA-F6D4-447F-80E5-1237A88D0F8A}" presName="imageaccent3" presStyleCnt="0"/>
      <dgm:spPr/>
    </dgm:pt>
    <dgm:pt modelId="{10522088-60AA-4817-A546-CADFE2DB6B1D}" type="pres">
      <dgm:prSet presAssocID="{2C8B9ECA-F6D4-447F-80E5-1237A88D0F8A}" presName="accentRepeatNode" presStyleLbl="solidAlignAcc1" presStyleIdx="5" presStyleCnt="6"/>
      <dgm:spPr/>
    </dgm:pt>
  </dgm:ptLst>
  <dgm:cxnLst>
    <dgm:cxn modelId="{29AAA266-0D70-4A95-96C2-827B6C47A7D1}" type="presOf" srcId="{8D2F4100-2ECD-45DA-B5B3-0A58148751C4}" destId="{6915BA1C-E286-46D4-A512-7D14D92EBA49}" srcOrd="0" destOrd="0" presId="urn:microsoft.com/office/officeart/2008/layout/HexagonCluster"/>
    <dgm:cxn modelId="{D46F8363-F389-4661-B697-2FA055F6FBBA}" type="presOf" srcId="{80F9E4CA-61C0-40A3-8482-311C7AD52210}" destId="{5F336F7E-1D1A-44AC-9349-C0A72C67EAC4}" srcOrd="0" destOrd="0" presId="urn:microsoft.com/office/officeart/2008/layout/HexagonCluster"/>
    <dgm:cxn modelId="{76E6C9AE-DC53-4FD5-B22F-D15A7D74613C}" type="presOf" srcId="{5CEA8681-89EC-48AA-AD0C-58FB2D1A80EF}" destId="{EE0F93A1-21F0-4903-8271-CC98F4CA1CF9}" srcOrd="0" destOrd="0" presId="urn:microsoft.com/office/officeart/2008/layout/HexagonCluster"/>
    <dgm:cxn modelId="{FA4350E1-9FCA-400A-9D95-77B676E4C7B5}" type="presOf" srcId="{3FB15F89-55E2-49CA-9A42-2D054983991E}" destId="{8F17992F-A999-4A41-BE3C-3B34EB577179}" srcOrd="0" destOrd="0" presId="urn:microsoft.com/office/officeart/2008/layout/HexagonCluster"/>
    <dgm:cxn modelId="{12857BD4-C08C-4BBB-8F8A-FA8B1BBB6B16}" srcId="{3FB15F89-55E2-49CA-9A42-2D054983991E}" destId="{80F9E4CA-61C0-40A3-8482-311C7AD52210}" srcOrd="1" destOrd="0" parTransId="{D5DA6753-88C9-4253-9828-98B584DF928B}" sibTransId="{5CEA8681-89EC-48AA-AD0C-58FB2D1A80EF}"/>
    <dgm:cxn modelId="{6718EB09-6E26-4FE7-8BD8-9B82770EB681}" type="presOf" srcId="{574A5D5E-E43A-4FE8-A44A-0D4B8A5024F9}" destId="{78795DCB-C5DF-4B1B-A85C-07A4DFF04290}" srcOrd="0" destOrd="0" presId="urn:microsoft.com/office/officeart/2008/layout/HexagonCluster"/>
    <dgm:cxn modelId="{4DF1023D-86A9-486C-8314-63A0AA0F1373}" srcId="{3FB15F89-55E2-49CA-9A42-2D054983991E}" destId="{574A5D5E-E43A-4FE8-A44A-0D4B8A5024F9}" srcOrd="2" destOrd="0" parTransId="{F91E51E9-4936-4C7E-8DD5-2C32C5D877F0}" sibTransId="{2C8B9ECA-F6D4-447F-80E5-1237A88D0F8A}"/>
    <dgm:cxn modelId="{3071987D-ED91-4497-AE30-DD031CB82BFC}" type="presOf" srcId="{2C8B9ECA-F6D4-447F-80E5-1237A88D0F8A}" destId="{E8B87A86-CA5D-4D79-AB0E-2F2F22184CEA}" srcOrd="0" destOrd="0" presId="urn:microsoft.com/office/officeart/2008/layout/HexagonCluster"/>
    <dgm:cxn modelId="{D45669DE-F42C-4C4D-82BA-07F802E88044}" type="presOf" srcId="{67B98F2E-8DAD-4FA6-93BF-94C758514894}" destId="{D336FCB9-4718-4202-B5C3-DD39472AD6F6}" srcOrd="0" destOrd="0" presId="urn:microsoft.com/office/officeart/2008/layout/HexagonCluster"/>
    <dgm:cxn modelId="{30E180A7-5E67-4342-9917-FC9A13ECFD3B}" srcId="{3FB15F89-55E2-49CA-9A42-2D054983991E}" destId="{67B98F2E-8DAD-4FA6-93BF-94C758514894}" srcOrd="0" destOrd="0" parTransId="{FD9CEAF9-9957-4882-BD86-0687090EA69B}" sibTransId="{8D2F4100-2ECD-45DA-B5B3-0A58148751C4}"/>
    <dgm:cxn modelId="{18612550-836B-451D-AAA9-2E4FDDEE36B8}" type="presParOf" srcId="{8F17992F-A999-4A41-BE3C-3B34EB577179}" destId="{3B840C58-B778-4B25-9736-7F9C496A2FF7}" srcOrd="0" destOrd="0" presId="urn:microsoft.com/office/officeart/2008/layout/HexagonCluster"/>
    <dgm:cxn modelId="{AAA54BB6-D8A7-4B9D-A210-80F878F9F796}" type="presParOf" srcId="{3B840C58-B778-4B25-9736-7F9C496A2FF7}" destId="{D336FCB9-4718-4202-B5C3-DD39472AD6F6}" srcOrd="0" destOrd="0" presId="urn:microsoft.com/office/officeart/2008/layout/HexagonCluster"/>
    <dgm:cxn modelId="{13347D19-742D-4617-BBC1-E109225DC08D}" type="presParOf" srcId="{8F17992F-A999-4A41-BE3C-3B34EB577179}" destId="{8EA06817-B76F-4C64-9393-14984B942A4D}" srcOrd="1" destOrd="0" presId="urn:microsoft.com/office/officeart/2008/layout/HexagonCluster"/>
    <dgm:cxn modelId="{0DB090F2-D7C8-4885-B074-8349B4F3C078}" type="presParOf" srcId="{8EA06817-B76F-4C64-9393-14984B942A4D}" destId="{C36393F0-7ED2-470A-B458-A10F1CAF21FB}" srcOrd="0" destOrd="0" presId="urn:microsoft.com/office/officeart/2008/layout/HexagonCluster"/>
    <dgm:cxn modelId="{91605681-1BBA-4C53-A219-66878580D6EF}" type="presParOf" srcId="{8F17992F-A999-4A41-BE3C-3B34EB577179}" destId="{B6FA4F5D-D7F7-4178-9CC3-1163471EBCDC}" srcOrd="2" destOrd="0" presId="urn:microsoft.com/office/officeart/2008/layout/HexagonCluster"/>
    <dgm:cxn modelId="{6E717735-FC7A-480F-825F-8699543F1996}" type="presParOf" srcId="{B6FA4F5D-D7F7-4178-9CC3-1163471EBCDC}" destId="{6915BA1C-E286-46D4-A512-7D14D92EBA49}" srcOrd="0" destOrd="0" presId="urn:microsoft.com/office/officeart/2008/layout/HexagonCluster"/>
    <dgm:cxn modelId="{746018DD-93BD-419D-AEA2-F83DD114F0AE}" type="presParOf" srcId="{8F17992F-A999-4A41-BE3C-3B34EB577179}" destId="{1F0E84D5-D3C4-4CDE-AA70-4B8B81594F81}" srcOrd="3" destOrd="0" presId="urn:microsoft.com/office/officeart/2008/layout/HexagonCluster"/>
    <dgm:cxn modelId="{9089A68B-3322-4FD1-847D-BE6C796D0025}" type="presParOf" srcId="{1F0E84D5-D3C4-4CDE-AA70-4B8B81594F81}" destId="{8B38AF1A-8420-4BFD-BE46-EE7F03F8D717}" srcOrd="0" destOrd="0" presId="urn:microsoft.com/office/officeart/2008/layout/HexagonCluster"/>
    <dgm:cxn modelId="{01213B6F-C5A6-4D98-9C73-C26D75D9092F}" type="presParOf" srcId="{8F17992F-A999-4A41-BE3C-3B34EB577179}" destId="{E5790172-C970-414F-B28C-692071ED422B}" srcOrd="4" destOrd="0" presId="urn:microsoft.com/office/officeart/2008/layout/HexagonCluster"/>
    <dgm:cxn modelId="{9886AB2D-BD8E-4F83-829E-47A3EF0499FF}" type="presParOf" srcId="{E5790172-C970-414F-B28C-692071ED422B}" destId="{5F336F7E-1D1A-44AC-9349-C0A72C67EAC4}" srcOrd="0" destOrd="0" presId="urn:microsoft.com/office/officeart/2008/layout/HexagonCluster"/>
    <dgm:cxn modelId="{04F21D53-1C97-462A-B139-E3EFAB6718E2}" type="presParOf" srcId="{8F17992F-A999-4A41-BE3C-3B34EB577179}" destId="{890FAA3D-C748-494E-B0A9-AB9567F89720}" srcOrd="5" destOrd="0" presId="urn:microsoft.com/office/officeart/2008/layout/HexagonCluster"/>
    <dgm:cxn modelId="{0041267F-4E3D-4F3A-80FE-F87EF06234E1}" type="presParOf" srcId="{890FAA3D-C748-494E-B0A9-AB9567F89720}" destId="{885AB59C-C195-4B47-86D3-EDAD19BCFC6A}" srcOrd="0" destOrd="0" presId="urn:microsoft.com/office/officeart/2008/layout/HexagonCluster"/>
    <dgm:cxn modelId="{3433E792-8D3B-40DB-8A37-BA599A048244}" type="presParOf" srcId="{8F17992F-A999-4A41-BE3C-3B34EB577179}" destId="{C985D756-DABF-4CA9-8C4E-076A849C1312}" srcOrd="6" destOrd="0" presId="urn:microsoft.com/office/officeart/2008/layout/HexagonCluster"/>
    <dgm:cxn modelId="{6C55A208-A1C8-4E2F-9F4F-5E487FB95E22}" type="presParOf" srcId="{C985D756-DABF-4CA9-8C4E-076A849C1312}" destId="{EE0F93A1-21F0-4903-8271-CC98F4CA1CF9}" srcOrd="0" destOrd="0" presId="urn:microsoft.com/office/officeart/2008/layout/HexagonCluster"/>
    <dgm:cxn modelId="{5869CFCE-B0A1-4BFA-A867-CA96B61208A9}" type="presParOf" srcId="{8F17992F-A999-4A41-BE3C-3B34EB577179}" destId="{2F2391DB-8899-4047-A0CA-AEBFD0931639}" srcOrd="7" destOrd="0" presId="urn:microsoft.com/office/officeart/2008/layout/HexagonCluster"/>
    <dgm:cxn modelId="{269EFBC2-D273-4A58-87C3-9E5B944AAD84}" type="presParOf" srcId="{2F2391DB-8899-4047-A0CA-AEBFD0931639}" destId="{AB6139E9-1CBD-412E-9095-56717E1A23F5}" srcOrd="0" destOrd="0" presId="urn:microsoft.com/office/officeart/2008/layout/HexagonCluster"/>
    <dgm:cxn modelId="{CBF728CB-2D14-4F7E-A357-BFBD647AEA23}" type="presParOf" srcId="{8F17992F-A999-4A41-BE3C-3B34EB577179}" destId="{4C54EB0D-4673-4EA4-AA96-CCC3F8751A6F}" srcOrd="8" destOrd="0" presId="urn:microsoft.com/office/officeart/2008/layout/HexagonCluster"/>
    <dgm:cxn modelId="{0F4B4ACC-0AC4-4E2C-91B4-DC1A414C72A1}" type="presParOf" srcId="{4C54EB0D-4673-4EA4-AA96-CCC3F8751A6F}" destId="{78795DCB-C5DF-4B1B-A85C-07A4DFF04290}" srcOrd="0" destOrd="0" presId="urn:microsoft.com/office/officeart/2008/layout/HexagonCluster"/>
    <dgm:cxn modelId="{5A012F38-BB15-4BD6-B85E-EC8B05470E75}" type="presParOf" srcId="{8F17992F-A999-4A41-BE3C-3B34EB577179}" destId="{A56260BC-40D1-4DF0-8814-DF7A11E466A5}" srcOrd="9" destOrd="0" presId="urn:microsoft.com/office/officeart/2008/layout/HexagonCluster"/>
    <dgm:cxn modelId="{5171674E-A116-4870-8C80-8821078ED25A}" type="presParOf" srcId="{A56260BC-40D1-4DF0-8814-DF7A11E466A5}" destId="{EB5D396D-2FD3-4431-953C-5896A10471C9}" srcOrd="0" destOrd="0" presId="urn:microsoft.com/office/officeart/2008/layout/HexagonCluster"/>
    <dgm:cxn modelId="{A4452C2D-2C43-46CF-B2F3-A91E10CCDA3D}" type="presParOf" srcId="{8F17992F-A999-4A41-BE3C-3B34EB577179}" destId="{0A3A8952-9FC3-4E8C-B005-6E8D06885F93}" srcOrd="10" destOrd="0" presId="urn:microsoft.com/office/officeart/2008/layout/HexagonCluster"/>
    <dgm:cxn modelId="{F443BBC8-2E66-4840-AD86-401BA4913FDE}" type="presParOf" srcId="{0A3A8952-9FC3-4E8C-B005-6E8D06885F93}" destId="{E8B87A86-CA5D-4D79-AB0E-2F2F22184CEA}" srcOrd="0" destOrd="0" presId="urn:microsoft.com/office/officeart/2008/layout/HexagonCluster"/>
    <dgm:cxn modelId="{9B96CB44-78DE-432D-BF24-2B32B1B02170}" type="presParOf" srcId="{8F17992F-A999-4A41-BE3C-3B34EB577179}" destId="{07220B17-CE29-479D-A763-7F5C368616C0}" srcOrd="11" destOrd="0" presId="urn:microsoft.com/office/officeart/2008/layout/HexagonCluster"/>
    <dgm:cxn modelId="{E4C51D0A-E628-4A29-B547-5898EAB64840}" type="presParOf" srcId="{07220B17-CE29-479D-A763-7F5C368616C0}" destId="{10522088-60AA-4817-A546-CADFE2DB6B1D}" srcOrd="0" destOrd="0" presId="urn:microsoft.com/office/officeart/2008/layout/Hexagon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1E84D55-5A14-4044-95F0-E75DBD3AD507}" type="doc">
      <dgm:prSet loTypeId="urn:microsoft.com/office/officeart/2005/8/layout/orgChart1" loCatId="hierarchy" qsTypeId="urn:microsoft.com/office/officeart/2005/8/quickstyle/3d3" qsCatId="3D" csTypeId="urn:microsoft.com/office/officeart/2005/8/colors/accent1_2" csCatId="accent1" phldr="1"/>
      <dgm:spPr/>
      <dgm:t>
        <a:bodyPr/>
        <a:lstStyle/>
        <a:p>
          <a:endParaRPr lang="en-IN"/>
        </a:p>
      </dgm:t>
    </dgm:pt>
    <dgm:pt modelId="{56C02466-3487-4FAE-8C13-0593FE2275DD}">
      <dgm:prSet phldrT="[Text]"/>
      <dgm:spPr/>
      <dgm:t>
        <a:bodyPr/>
        <a:lstStyle/>
        <a:p>
          <a:r>
            <a:rPr lang="en-IN" dirty="0">
              <a:solidFill>
                <a:srgbClr val="FF0000"/>
              </a:solidFill>
            </a:rPr>
            <a:t>NEIGHBOURHOOD</a:t>
          </a:r>
        </a:p>
        <a:p>
          <a:r>
            <a:rPr lang="en-IN" dirty="0">
              <a:solidFill>
                <a:srgbClr val="FF0000"/>
              </a:solidFill>
            </a:rPr>
            <a:t>GROUPS</a:t>
          </a:r>
        </a:p>
      </dgm:t>
    </dgm:pt>
    <dgm:pt modelId="{6B7DC819-3F0A-4763-AD9D-2258E60E5457}" type="parTrans" cxnId="{F9D4634F-F01A-4D29-9220-D2A65D5506C8}">
      <dgm:prSet/>
      <dgm:spPr/>
      <dgm:t>
        <a:bodyPr/>
        <a:lstStyle/>
        <a:p>
          <a:endParaRPr lang="en-IN"/>
        </a:p>
      </dgm:t>
    </dgm:pt>
    <dgm:pt modelId="{F25B5784-638E-4F1A-830D-A16F9D96B558}" type="sibTrans" cxnId="{F9D4634F-F01A-4D29-9220-D2A65D5506C8}">
      <dgm:prSet/>
      <dgm:spPr/>
      <dgm:t>
        <a:bodyPr/>
        <a:lstStyle/>
        <a:p>
          <a:endParaRPr lang="en-IN"/>
        </a:p>
      </dgm:t>
    </dgm:pt>
    <dgm:pt modelId="{6D209AA1-F034-412F-9D02-7F69B9F701A5}" type="asst">
      <dgm:prSet phldrT="[Text]"/>
      <dgm:spPr/>
      <dgm:t>
        <a:bodyPr/>
        <a:lstStyle/>
        <a:p>
          <a:r>
            <a:rPr lang="en-IN" dirty="0">
              <a:solidFill>
                <a:srgbClr val="FFFF00"/>
              </a:solidFill>
            </a:rPr>
            <a:t>BROOKLYN</a:t>
          </a:r>
        </a:p>
      </dgm:t>
    </dgm:pt>
    <dgm:pt modelId="{0006E84B-60C0-402C-A62D-92DFAFCFC402}" type="parTrans" cxnId="{559ED960-17F6-404D-B4AF-C717D3494FBE}">
      <dgm:prSet/>
      <dgm:spPr/>
      <dgm:t>
        <a:bodyPr/>
        <a:lstStyle/>
        <a:p>
          <a:endParaRPr lang="en-IN"/>
        </a:p>
      </dgm:t>
    </dgm:pt>
    <dgm:pt modelId="{F9649D29-4619-4328-B192-96DCBFE10BBD}" type="sibTrans" cxnId="{559ED960-17F6-404D-B4AF-C717D3494FBE}">
      <dgm:prSet/>
      <dgm:spPr/>
      <dgm:t>
        <a:bodyPr/>
        <a:lstStyle/>
        <a:p>
          <a:endParaRPr lang="en-IN"/>
        </a:p>
      </dgm:t>
    </dgm:pt>
    <dgm:pt modelId="{038F2FF2-CBCC-4A35-942C-9829529C263F}">
      <dgm:prSet phldrT="[Text]"/>
      <dgm:spPr/>
      <dgm:t>
        <a:bodyPr/>
        <a:lstStyle/>
        <a:p>
          <a:r>
            <a:rPr lang="en-IN" dirty="0">
              <a:solidFill>
                <a:srgbClr val="FFFF00"/>
              </a:solidFill>
            </a:rPr>
            <a:t>BRONX</a:t>
          </a:r>
        </a:p>
      </dgm:t>
    </dgm:pt>
    <dgm:pt modelId="{C2D41FCF-2424-4276-BF55-4E468E26B1CA}" type="parTrans" cxnId="{6CAD52A0-F4F5-4852-A713-F7AE481DE156}">
      <dgm:prSet/>
      <dgm:spPr/>
      <dgm:t>
        <a:bodyPr/>
        <a:lstStyle/>
        <a:p>
          <a:endParaRPr lang="en-IN"/>
        </a:p>
      </dgm:t>
    </dgm:pt>
    <dgm:pt modelId="{3CB97025-6647-4078-9B57-AFA06FA3ADC8}" type="sibTrans" cxnId="{6CAD52A0-F4F5-4852-A713-F7AE481DE156}">
      <dgm:prSet/>
      <dgm:spPr/>
      <dgm:t>
        <a:bodyPr/>
        <a:lstStyle/>
        <a:p>
          <a:endParaRPr lang="en-IN"/>
        </a:p>
      </dgm:t>
    </dgm:pt>
    <dgm:pt modelId="{DF707AFC-0AF9-4A28-BCD0-46F99D99AC30}">
      <dgm:prSet phldrT="[Text]"/>
      <dgm:spPr/>
      <dgm:t>
        <a:bodyPr/>
        <a:lstStyle/>
        <a:p>
          <a:r>
            <a:rPr lang="en-IN" dirty="0">
              <a:solidFill>
                <a:srgbClr val="FFFF00"/>
              </a:solidFill>
            </a:rPr>
            <a:t>QUEENS</a:t>
          </a:r>
        </a:p>
      </dgm:t>
    </dgm:pt>
    <dgm:pt modelId="{C87BB5BE-9B61-4CD7-81BE-3ED5FDAADC02}" type="parTrans" cxnId="{4372A263-454E-4E3C-ABEA-8F96DA2720FA}">
      <dgm:prSet/>
      <dgm:spPr/>
      <dgm:t>
        <a:bodyPr/>
        <a:lstStyle/>
        <a:p>
          <a:endParaRPr lang="en-IN"/>
        </a:p>
      </dgm:t>
    </dgm:pt>
    <dgm:pt modelId="{84357AD5-4690-4991-88B3-1A013ABAA9F8}" type="sibTrans" cxnId="{4372A263-454E-4E3C-ABEA-8F96DA2720FA}">
      <dgm:prSet/>
      <dgm:spPr/>
      <dgm:t>
        <a:bodyPr/>
        <a:lstStyle/>
        <a:p>
          <a:endParaRPr lang="en-IN"/>
        </a:p>
      </dgm:t>
    </dgm:pt>
    <dgm:pt modelId="{79D6737D-19D9-44E2-9A70-53F02C49405C}">
      <dgm:prSet phldrT="[Text]"/>
      <dgm:spPr/>
      <dgm:t>
        <a:bodyPr/>
        <a:lstStyle/>
        <a:p>
          <a:r>
            <a:rPr lang="en-IN" dirty="0">
              <a:solidFill>
                <a:srgbClr val="FFFF00"/>
              </a:solidFill>
            </a:rPr>
            <a:t>MANHATTAN</a:t>
          </a:r>
        </a:p>
      </dgm:t>
    </dgm:pt>
    <dgm:pt modelId="{2E301F60-7543-47DD-9C1E-D3718FD67E69}" type="parTrans" cxnId="{BAD90C3B-B6B2-441C-A9B4-CB30DA24F5CB}">
      <dgm:prSet/>
      <dgm:spPr/>
      <dgm:t>
        <a:bodyPr/>
        <a:lstStyle/>
        <a:p>
          <a:endParaRPr lang="en-IN"/>
        </a:p>
      </dgm:t>
    </dgm:pt>
    <dgm:pt modelId="{6D04E169-7145-40A4-8841-B1B6DB9CC5EB}" type="sibTrans" cxnId="{BAD90C3B-B6B2-441C-A9B4-CB30DA24F5CB}">
      <dgm:prSet/>
      <dgm:spPr/>
      <dgm:t>
        <a:bodyPr/>
        <a:lstStyle/>
        <a:p>
          <a:endParaRPr lang="en-IN"/>
        </a:p>
      </dgm:t>
    </dgm:pt>
    <dgm:pt modelId="{5AA4EB89-B47D-46E3-9C46-63A0F2B16DCF}" type="pres">
      <dgm:prSet presAssocID="{51E84D55-5A14-4044-95F0-E75DBD3AD507}" presName="hierChild1" presStyleCnt="0">
        <dgm:presLayoutVars>
          <dgm:orgChart val="1"/>
          <dgm:chPref val="1"/>
          <dgm:dir/>
          <dgm:animOne val="branch"/>
          <dgm:animLvl val="lvl"/>
          <dgm:resizeHandles/>
        </dgm:presLayoutVars>
      </dgm:prSet>
      <dgm:spPr/>
      <dgm:t>
        <a:bodyPr/>
        <a:lstStyle/>
        <a:p>
          <a:endParaRPr lang="en-IN"/>
        </a:p>
      </dgm:t>
    </dgm:pt>
    <dgm:pt modelId="{16DBF698-D543-4D28-92EF-B9BCE1832888}" type="pres">
      <dgm:prSet presAssocID="{56C02466-3487-4FAE-8C13-0593FE2275DD}" presName="hierRoot1" presStyleCnt="0">
        <dgm:presLayoutVars>
          <dgm:hierBranch val="init"/>
        </dgm:presLayoutVars>
      </dgm:prSet>
      <dgm:spPr/>
    </dgm:pt>
    <dgm:pt modelId="{48885DD3-7478-4BE1-8D8E-8B30629F3E4C}" type="pres">
      <dgm:prSet presAssocID="{56C02466-3487-4FAE-8C13-0593FE2275DD}" presName="rootComposite1" presStyleCnt="0"/>
      <dgm:spPr/>
    </dgm:pt>
    <dgm:pt modelId="{930A0087-8714-4AF2-ABAE-15C2B6C9BD58}" type="pres">
      <dgm:prSet presAssocID="{56C02466-3487-4FAE-8C13-0593FE2275DD}" presName="rootText1" presStyleLbl="node0" presStyleIdx="0" presStyleCnt="1" custScaleX="109977" custScaleY="100246">
        <dgm:presLayoutVars>
          <dgm:chPref val="3"/>
        </dgm:presLayoutVars>
      </dgm:prSet>
      <dgm:spPr/>
      <dgm:t>
        <a:bodyPr/>
        <a:lstStyle/>
        <a:p>
          <a:endParaRPr lang="en-IN"/>
        </a:p>
      </dgm:t>
    </dgm:pt>
    <dgm:pt modelId="{751D6685-B6D5-49BB-8622-A5AA83755ABC}" type="pres">
      <dgm:prSet presAssocID="{56C02466-3487-4FAE-8C13-0593FE2275DD}" presName="rootConnector1" presStyleLbl="node1" presStyleIdx="0" presStyleCnt="0"/>
      <dgm:spPr/>
      <dgm:t>
        <a:bodyPr/>
        <a:lstStyle/>
        <a:p>
          <a:endParaRPr lang="en-IN"/>
        </a:p>
      </dgm:t>
    </dgm:pt>
    <dgm:pt modelId="{BD6B45B3-8A3B-4680-AA4E-653543C2E4CB}" type="pres">
      <dgm:prSet presAssocID="{56C02466-3487-4FAE-8C13-0593FE2275DD}" presName="hierChild2" presStyleCnt="0"/>
      <dgm:spPr/>
    </dgm:pt>
    <dgm:pt modelId="{C33A9AA0-DF1A-46B0-B1A6-787D2A6D990D}" type="pres">
      <dgm:prSet presAssocID="{C2D41FCF-2424-4276-BF55-4E468E26B1CA}" presName="Name37" presStyleLbl="parChTrans1D2" presStyleIdx="0" presStyleCnt="4"/>
      <dgm:spPr/>
      <dgm:t>
        <a:bodyPr/>
        <a:lstStyle/>
        <a:p>
          <a:endParaRPr lang="en-IN"/>
        </a:p>
      </dgm:t>
    </dgm:pt>
    <dgm:pt modelId="{86C4504A-EFB6-4136-8CB0-96B586E5F4C6}" type="pres">
      <dgm:prSet presAssocID="{038F2FF2-CBCC-4A35-942C-9829529C263F}" presName="hierRoot2" presStyleCnt="0">
        <dgm:presLayoutVars>
          <dgm:hierBranch val="init"/>
        </dgm:presLayoutVars>
      </dgm:prSet>
      <dgm:spPr/>
    </dgm:pt>
    <dgm:pt modelId="{D67CF48B-4049-4886-9BC2-FD25F3F63628}" type="pres">
      <dgm:prSet presAssocID="{038F2FF2-CBCC-4A35-942C-9829529C263F}" presName="rootComposite" presStyleCnt="0"/>
      <dgm:spPr/>
    </dgm:pt>
    <dgm:pt modelId="{185372DB-FF30-4743-AD26-0758DA9E2FDF}" type="pres">
      <dgm:prSet presAssocID="{038F2FF2-CBCC-4A35-942C-9829529C263F}" presName="rootText" presStyleLbl="node2" presStyleIdx="0" presStyleCnt="3">
        <dgm:presLayoutVars>
          <dgm:chPref val="3"/>
        </dgm:presLayoutVars>
      </dgm:prSet>
      <dgm:spPr/>
      <dgm:t>
        <a:bodyPr/>
        <a:lstStyle/>
        <a:p>
          <a:endParaRPr lang="en-IN"/>
        </a:p>
      </dgm:t>
    </dgm:pt>
    <dgm:pt modelId="{3E4B7D0B-67D0-42AC-AE66-5703924CEF9D}" type="pres">
      <dgm:prSet presAssocID="{038F2FF2-CBCC-4A35-942C-9829529C263F}" presName="rootConnector" presStyleLbl="node2" presStyleIdx="0" presStyleCnt="3"/>
      <dgm:spPr/>
      <dgm:t>
        <a:bodyPr/>
        <a:lstStyle/>
        <a:p>
          <a:endParaRPr lang="en-IN"/>
        </a:p>
      </dgm:t>
    </dgm:pt>
    <dgm:pt modelId="{F35A3FE7-0BEF-4A57-89F4-3C318597EDE0}" type="pres">
      <dgm:prSet presAssocID="{038F2FF2-CBCC-4A35-942C-9829529C263F}" presName="hierChild4" presStyleCnt="0"/>
      <dgm:spPr/>
    </dgm:pt>
    <dgm:pt modelId="{CE8D9B68-042A-465D-B5B8-A1438998D591}" type="pres">
      <dgm:prSet presAssocID="{038F2FF2-CBCC-4A35-942C-9829529C263F}" presName="hierChild5" presStyleCnt="0"/>
      <dgm:spPr/>
    </dgm:pt>
    <dgm:pt modelId="{4F064D7E-23A3-443C-80B0-36C6284145DB}" type="pres">
      <dgm:prSet presAssocID="{C87BB5BE-9B61-4CD7-81BE-3ED5FDAADC02}" presName="Name37" presStyleLbl="parChTrans1D2" presStyleIdx="1" presStyleCnt="4"/>
      <dgm:spPr/>
      <dgm:t>
        <a:bodyPr/>
        <a:lstStyle/>
        <a:p>
          <a:endParaRPr lang="en-IN"/>
        </a:p>
      </dgm:t>
    </dgm:pt>
    <dgm:pt modelId="{FDCD5F9C-011D-4121-96FE-7D6C493269FA}" type="pres">
      <dgm:prSet presAssocID="{DF707AFC-0AF9-4A28-BCD0-46F99D99AC30}" presName="hierRoot2" presStyleCnt="0">
        <dgm:presLayoutVars>
          <dgm:hierBranch val="init"/>
        </dgm:presLayoutVars>
      </dgm:prSet>
      <dgm:spPr/>
    </dgm:pt>
    <dgm:pt modelId="{12DB48A3-BAAC-4713-95D9-CC96429E4C67}" type="pres">
      <dgm:prSet presAssocID="{DF707AFC-0AF9-4A28-BCD0-46F99D99AC30}" presName="rootComposite" presStyleCnt="0"/>
      <dgm:spPr/>
    </dgm:pt>
    <dgm:pt modelId="{83D5DDD6-3D2D-45F7-BD27-679D02029F68}" type="pres">
      <dgm:prSet presAssocID="{DF707AFC-0AF9-4A28-BCD0-46F99D99AC30}" presName="rootText" presStyleLbl="node2" presStyleIdx="1" presStyleCnt="3" custLinFactNeighborX="1481" custLinFactNeighborY="524">
        <dgm:presLayoutVars>
          <dgm:chPref val="3"/>
        </dgm:presLayoutVars>
      </dgm:prSet>
      <dgm:spPr/>
      <dgm:t>
        <a:bodyPr/>
        <a:lstStyle/>
        <a:p>
          <a:endParaRPr lang="en-IN"/>
        </a:p>
      </dgm:t>
    </dgm:pt>
    <dgm:pt modelId="{5F603614-F94E-493D-9B59-2F1F04F7CDD9}" type="pres">
      <dgm:prSet presAssocID="{DF707AFC-0AF9-4A28-BCD0-46F99D99AC30}" presName="rootConnector" presStyleLbl="node2" presStyleIdx="1" presStyleCnt="3"/>
      <dgm:spPr/>
      <dgm:t>
        <a:bodyPr/>
        <a:lstStyle/>
        <a:p>
          <a:endParaRPr lang="en-IN"/>
        </a:p>
      </dgm:t>
    </dgm:pt>
    <dgm:pt modelId="{DA5CCF04-AF03-41FA-978B-0DC6E9154103}" type="pres">
      <dgm:prSet presAssocID="{DF707AFC-0AF9-4A28-BCD0-46F99D99AC30}" presName="hierChild4" presStyleCnt="0"/>
      <dgm:spPr/>
    </dgm:pt>
    <dgm:pt modelId="{7D534F7E-1DBB-46DA-A76A-45EFF920CD51}" type="pres">
      <dgm:prSet presAssocID="{DF707AFC-0AF9-4A28-BCD0-46F99D99AC30}" presName="hierChild5" presStyleCnt="0"/>
      <dgm:spPr/>
    </dgm:pt>
    <dgm:pt modelId="{56B78E28-D6FF-462E-8F32-786A262F23C4}" type="pres">
      <dgm:prSet presAssocID="{2E301F60-7543-47DD-9C1E-D3718FD67E69}" presName="Name37" presStyleLbl="parChTrans1D2" presStyleIdx="2" presStyleCnt="4"/>
      <dgm:spPr/>
      <dgm:t>
        <a:bodyPr/>
        <a:lstStyle/>
        <a:p>
          <a:endParaRPr lang="en-IN"/>
        </a:p>
      </dgm:t>
    </dgm:pt>
    <dgm:pt modelId="{C7A18D54-0622-4202-A58E-2CF737F32EEE}" type="pres">
      <dgm:prSet presAssocID="{79D6737D-19D9-44E2-9A70-53F02C49405C}" presName="hierRoot2" presStyleCnt="0">
        <dgm:presLayoutVars>
          <dgm:hierBranch val="init"/>
        </dgm:presLayoutVars>
      </dgm:prSet>
      <dgm:spPr/>
    </dgm:pt>
    <dgm:pt modelId="{1AD1A5E2-7FD7-46EE-A2C4-0BCF80B745B5}" type="pres">
      <dgm:prSet presAssocID="{79D6737D-19D9-44E2-9A70-53F02C49405C}" presName="rootComposite" presStyleCnt="0"/>
      <dgm:spPr/>
    </dgm:pt>
    <dgm:pt modelId="{E9E46D93-4935-41C4-A590-5DB4879CAF4C}" type="pres">
      <dgm:prSet presAssocID="{79D6737D-19D9-44E2-9A70-53F02C49405C}" presName="rootText" presStyleLbl="node2" presStyleIdx="2" presStyleCnt="3">
        <dgm:presLayoutVars>
          <dgm:chPref val="3"/>
        </dgm:presLayoutVars>
      </dgm:prSet>
      <dgm:spPr/>
      <dgm:t>
        <a:bodyPr/>
        <a:lstStyle/>
        <a:p>
          <a:endParaRPr lang="en-IN"/>
        </a:p>
      </dgm:t>
    </dgm:pt>
    <dgm:pt modelId="{45AE4B02-AD92-4AFA-9E6B-E2C903906717}" type="pres">
      <dgm:prSet presAssocID="{79D6737D-19D9-44E2-9A70-53F02C49405C}" presName="rootConnector" presStyleLbl="node2" presStyleIdx="2" presStyleCnt="3"/>
      <dgm:spPr/>
      <dgm:t>
        <a:bodyPr/>
        <a:lstStyle/>
        <a:p>
          <a:endParaRPr lang="en-IN"/>
        </a:p>
      </dgm:t>
    </dgm:pt>
    <dgm:pt modelId="{B4CE9BB6-01C6-4AA7-8977-83B51CCA3709}" type="pres">
      <dgm:prSet presAssocID="{79D6737D-19D9-44E2-9A70-53F02C49405C}" presName="hierChild4" presStyleCnt="0"/>
      <dgm:spPr/>
    </dgm:pt>
    <dgm:pt modelId="{B3909D89-ED5E-4B87-AF16-45264E5185F6}" type="pres">
      <dgm:prSet presAssocID="{79D6737D-19D9-44E2-9A70-53F02C49405C}" presName="hierChild5" presStyleCnt="0"/>
      <dgm:spPr/>
    </dgm:pt>
    <dgm:pt modelId="{910F6836-BC54-4257-821D-380C532A1807}" type="pres">
      <dgm:prSet presAssocID="{56C02466-3487-4FAE-8C13-0593FE2275DD}" presName="hierChild3" presStyleCnt="0"/>
      <dgm:spPr/>
    </dgm:pt>
    <dgm:pt modelId="{CDA3B309-560B-44CA-90A8-9B33311F2724}" type="pres">
      <dgm:prSet presAssocID="{0006E84B-60C0-402C-A62D-92DFAFCFC402}" presName="Name111" presStyleLbl="parChTrans1D2" presStyleIdx="3" presStyleCnt="4"/>
      <dgm:spPr/>
      <dgm:t>
        <a:bodyPr/>
        <a:lstStyle/>
        <a:p>
          <a:endParaRPr lang="en-IN"/>
        </a:p>
      </dgm:t>
    </dgm:pt>
    <dgm:pt modelId="{CDA1F5F5-FFAB-4015-A66F-C2EF7615C612}" type="pres">
      <dgm:prSet presAssocID="{6D209AA1-F034-412F-9D02-7F69B9F701A5}" presName="hierRoot3" presStyleCnt="0">
        <dgm:presLayoutVars>
          <dgm:hierBranch val="init"/>
        </dgm:presLayoutVars>
      </dgm:prSet>
      <dgm:spPr/>
    </dgm:pt>
    <dgm:pt modelId="{B615D4EC-2472-411D-8717-4484A5A19F34}" type="pres">
      <dgm:prSet presAssocID="{6D209AA1-F034-412F-9D02-7F69B9F701A5}" presName="rootComposite3" presStyleCnt="0"/>
      <dgm:spPr/>
    </dgm:pt>
    <dgm:pt modelId="{A9BF34F8-8A95-4765-A7EB-2C75F0B55C78}" type="pres">
      <dgm:prSet presAssocID="{6D209AA1-F034-412F-9D02-7F69B9F701A5}" presName="rootText3" presStyleLbl="asst1" presStyleIdx="0" presStyleCnt="1">
        <dgm:presLayoutVars>
          <dgm:chPref val="3"/>
        </dgm:presLayoutVars>
      </dgm:prSet>
      <dgm:spPr/>
      <dgm:t>
        <a:bodyPr/>
        <a:lstStyle/>
        <a:p>
          <a:endParaRPr lang="en-IN"/>
        </a:p>
      </dgm:t>
    </dgm:pt>
    <dgm:pt modelId="{B05D8166-2DD0-48EA-9168-2D9C10DCB326}" type="pres">
      <dgm:prSet presAssocID="{6D209AA1-F034-412F-9D02-7F69B9F701A5}" presName="rootConnector3" presStyleLbl="asst1" presStyleIdx="0" presStyleCnt="1"/>
      <dgm:spPr/>
      <dgm:t>
        <a:bodyPr/>
        <a:lstStyle/>
        <a:p>
          <a:endParaRPr lang="en-IN"/>
        </a:p>
      </dgm:t>
    </dgm:pt>
    <dgm:pt modelId="{E6709A4B-0C1A-4FBD-8865-C890131756D9}" type="pres">
      <dgm:prSet presAssocID="{6D209AA1-F034-412F-9D02-7F69B9F701A5}" presName="hierChild6" presStyleCnt="0"/>
      <dgm:spPr/>
    </dgm:pt>
    <dgm:pt modelId="{44CFBED3-503F-45B4-9A78-F74CD081D12D}" type="pres">
      <dgm:prSet presAssocID="{6D209AA1-F034-412F-9D02-7F69B9F701A5}" presName="hierChild7" presStyleCnt="0"/>
      <dgm:spPr/>
    </dgm:pt>
  </dgm:ptLst>
  <dgm:cxnLst>
    <dgm:cxn modelId="{491751ED-AD79-4B79-B78D-B5D1D7BE9CDC}" type="presOf" srcId="{2E301F60-7543-47DD-9C1E-D3718FD67E69}" destId="{56B78E28-D6FF-462E-8F32-786A262F23C4}" srcOrd="0" destOrd="0" presId="urn:microsoft.com/office/officeart/2005/8/layout/orgChart1"/>
    <dgm:cxn modelId="{46BA49C4-4644-4B46-8B71-423D480F5ACA}" type="presOf" srcId="{6D209AA1-F034-412F-9D02-7F69B9F701A5}" destId="{B05D8166-2DD0-48EA-9168-2D9C10DCB326}" srcOrd="1" destOrd="0" presId="urn:microsoft.com/office/officeart/2005/8/layout/orgChart1"/>
    <dgm:cxn modelId="{281D198D-ACA4-4CEE-8A17-8162A53A6EF1}" type="presOf" srcId="{038F2FF2-CBCC-4A35-942C-9829529C263F}" destId="{3E4B7D0B-67D0-42AC-AE66-5703924CEF9D}" srcOrd="1" destOrd="0" presId="urn:microsoft.com/office/officeart/2005/8/layout/orgChart1"/>
    <dgm:cxn modelId="{4372A263-454E-4E3C-ABEA-8F96DA2720FA}" srcId="{56C02466-3487-4FAE-8C13-0593FE2275DD}" destId="{DF707AFC-0AF9-4A28-BCD0-46F99D99AC30}" srcOrd="2" destOrd="0" parTransId="{C87BB5BE-9B61-4CD7-81BE-3ED5FDAADC02}" sibTransId="{84357AD5-4690-4991-88B3-1A013ABAA9F8}"/>
    <dgm:cxn modelId="{010CDFC0-9FCB-4CA1-B598-0CC8192A7C46}" type="presOf" srcId="{79D6737D-19D9-44E2-9A70-53F02C49405C}" destId="{45AE4B02-AD92-4AFA-9E6B-E2C903906717}" srcOrd="1" destOrd="0" presId="urn:microsoft.com/office/officeart/2005/8/layout/orgChart1"/>
    <dgm:cxn modelId="{BAD90C3B-B6B2-441C-A9B4-CB30DA24F5CB}" srcId="{56C02466-3487-4FAE-8C13-0593FE2275DD}" destId="{79D6737D-19D9-44E2-9A70-53F02C49405C}" srcOrd="3" destOrd="0" parTransId="{2E301F60-7543-47DD-9C1E-D3718FD67E69}" sibTransId="{6D04E169-7145-40A4-8841-B1B6DB9CC5EB}"/>
    <dgm:cxn modelId="{75CE57E7-829C-479E-858E-B31996C80C16}" type="presOf" srcId="{79D6737D-19D9-44E2-9A70-53F02C49405C}" destId="{E9E46D93-4935-41C4-A590-5DB4879CAF4C}" srcOrd="0" destOrd="0" presId="urn:microsoft.com/office/officeart/2005/8/layout/orgChart1"/>
    <dgm:cxn modelId="{F9D4634F-F01A-4D29-9220-D2A65D5506C8}" srcId="{51E84D55-5A14-4044-95F0-E75DBD3AD507}" destId="{56C02466-3487-4FAE-8C13-0593FE2275DD}" srcOrd="0" destOrd="0" parTransId="{6B7DC819-3F0A-4763-AD9D-2258E60E5457}" sibTransId="{F25B5784-638E-4F1A-830D-A16F9D96B558}"/>
    <dgm:cxn modelId="{6CAD52A0-F4F5-4852-A713-F7AE481DE156}" srcId="{56C02466-3487-4FAE-8C13-0593FE2275DD}" destId="{038F2FF2-CBCC-4A35-942C-9829529C263F}" srcOrd="1" destOrd="0" parTransId="{C2D41FCF-2424-4276-BF55-4E468E26B1CA}" sibTransId="{3CB97025-6647-4078-9B57-AFA06FA3ADC8}"/>
    <dgm:cxn modelId="{CCC6F6AF-4D74-4D6E-925F-938712499E2D}" type="presOf" srcId="{56C02466-3487-4FAE-8C13-0593FE2275DD}" destId="{751D6685-B6D5-49BB-8622-A5AA83755ABC}" srcOrd="1" destOrd="0" presId="urn:microsoft.com/office/officeart/2005/8/layout/orgChart1"/>
    <dgm:cxn modelId="{A0CF6421-F1C0-4865-8914-62E200FC09D2}" type="presOf" srcId="{0006E84B-60C0-402C-A62D-92DFAFCFC402}" destId="{CDA3B309-560B-44CA-90A8-9B33311F2724}" srcOrd="0" destOrd="0" presId="urn:microsoft.com/office/officeart/2005/8/layout/orgChart1"/>
    <dgm:cxn modelId="{FED1D1BC-D345-4059-B402-28F9C88EC774}" type="presOf" srcId="{6D209AA1-F034-412F-9D02-7F69B9F701A5}" destId="{A9BF34F8-8A95-4765-A7EB-2C75F0B55C78}" srcOrd="0" destOrd="0" presId="urn:microsoft.com/office/officeart/2005/8/layout/orgChart1"/>
    <dgm:cxn modelId="{43B97C89-FF46-4BF6-A5F3-82F04C0D7BD1}" type="presOf" srcId="{038F2FF2-CBCC-4A35-942C-9829529C263F}" destId="{185372DB-FF30-4743-AD26-0758DA9E2FDF}" srcOrd="0" destOrd="0" presId="urn:microsoft.com/office/officeart/2005/8/layout/orgChart1"/>
    <dgm:cxn modelId="{83B8CF22-B1ED-4D57-A0C4-B0331AEC3FF9}" type="presOf" srcId="{C2D41FCF-2424-4276-BF55-4E468E26B1CA}" destId="{C33A9AA0-DF1A-46B0-B1A6-787D2A6D990D}" srcOrd="0" destOrd="0" presId="urn:microsoft.com/office/officeart/2005/8/layout/orgChart1"/>
    <dgm:cxn modelId="{A5DED49A-4DDF-4D69-81DB-BADD922D384A}" type="presOf" srcId="{C87BB5BE-9B61-4CD7-81BE-3ED5FDAADC02}" destId="{4F064D7E-23A3-443C-80B0-36C6284145DB}" srcOrd="0" destOrd="0" presId="urn:microsoft.com/office/officeart/2005/8/layout/orgChart1"/>
    <dgm:cxn modelId="{01283FDF-238D-4612-9AA7-FDFC244BB494}" type="presOf" srcId="{56C02466-3487-4FAE-8C13-0593FE2275DD}" destId="{930A0087-8714-4AF2-ABAE-15C2B6C9BD58}" srcOrd="0" destOrd="0" presId="urn:microsoft.com/office/officeart/2005/8/layout/orgChart1"/>
    <dgm:cxn modelId="{559ED960-17F6-404D-B4AF-C717D3494FBE}" srcId="{56C02466-3487-4FAE-8C13-0593FE2275DD}" destId="{6D209AA1-F034-412F-9D02-7F69B9F701A5}" srcOrd="0" destOrd="0" parTransId="{0006E84B-60C0-402C-A62D-92DFAFCFC402}" sibTransId="{F9649D29-4619-4328-B192-96DCBFE10BBD}"/>
    <dgm:cxn modelId="{D39AE1C5-A9B7-403F-8C82-269CF1EF2A9A}" type="presOf" srcId="{51E84D55-5A14-4044-95F0-E75DBD3AD507}" destId="{5AA4EB89-B47D-46E3-9C46-63A0F2B16DCF}" srcOrd="0" destOrd="0" presId="urn:microsoft.com/office/officeart/2005/8/layout/orgChart1"/>
    <dgm:cxn modelId="{6B482008-98F1-498F-BB9A-1541C79C7187}" type="presOf" srcId="{DF707AFC-0AF9-4A28-BCD0-46F99D99AC30}" destId="{5F603614-F94E-493D-9B59-2F1F04F7CDD9}" srcOrd="1" destOrd="0" presId="urn:microsoft.com/office/officeart/2005/8/layout/orgChart1"/>
    <dgm:cxn modelId="{57063717-13C7-44EE-9754-8E244B45AF6E}" type="presOf" srcId="{DF707AFC-0AF9-4A28-BCD0-46F99D99AC30}" destId="{83D5DDD6-3D2D-45F7-BD27-679D02029F68}" srcOrd="0" destOrd="0" presId="urn:microsoft.com/office/officeart/2005/8/layout/orgChart1"/>
    <dgm:cxn modelId="{5F82B063-C8BF-43CE-A8C4-272E44BD55E0}" type="presParOf" srcId="{5AA4EB89-B47D-46E3-9C46-63A0F2B16DCF}" destId="{16DBF698-D543-4D28-92EF-B9BCE1832888}" srcOrd="0" destOrd="0" presId="urn:microsoft.com/office/officeart/2005/8/layout/orgChart1"/>
    <dgm:cxn modelId="{278C0815-3D77-4154-827E-7CE77A8A6E92}" type="presParOf" srcId="{16DBF698-D543-4D28-92EF-B9BCE1832888}" destId="{48885DD3-7478-4BE1-8D8E-8B30629F3E4C}" srcOrd="0" destOrd="0" presId="urn:microsoft.com/office/officeart/2005/8/layout/orgChart1"/>
    <dgm:cxn modelId="{9D00E2B0-C994-42DE-8674-40B7C30312D0}" type="presParOf" srcId="{48885DD3-7478-4BE1-8D8E-8B30629F3E4C}" destId="{930A0087-8714-4AF2-ABAE-15C2B6C9BD58}" srcOrd="0" destOrd="0" presId="urn:microsoft.com/office/officeart/2005/8/layout/orgChart1"/>
    <dgm:cxn modelId="{BB04A07A-B537-49D0-8831-EA4118C1D28E}" type="presParOf" srcId="{48885DD3-7478-4BE1-8D8E-8B30629F3E4C}" destId="{751D6685-B6D5-49BB-8622-A5AA83755ABC}" srcOrd="1" destOrd="0" presId="urn:microsoft.com/office/officeart/2005/8/layout/orgChart1"/>
    <dgm:cxn modelId="{38AF2252-D1FD-4707-90EC-7AD19E008F56}" type="presParOf" srcId="{16DBF698-D543-4D28-92EF-B9BCE1832888}" destId="{BD6B45B3-8A3B-4680-AA4E-653543C2E4CB}" srcOrd="1" destOrd="0" presId="urn:microsoft.com/office/officeart/2005/8/layout/orgChart1"/>
    <dgm:cxn modelId="{7D2A94BA-E0B5-40B0-ADED-B44F8F972694}" type="presParOf" srcId="{BD6B45B3-8A3B-4680-AA4E-653543C2E4CB}" destId="{C33A9AA0-DF1A-46B0-B1A6-787D2A6D990D}" srcOrd="0" destOrd="0" presId="urn:microsoft.com/office/officeart/2005/8/layout/orgChart1"/>
    <dgm:cxn modelId="{39859C73-29EA-4B19-A963-784C20BB5DF4}" type="presParOf" srcId="{BD6B45B3-8A3B-4680-AA4E-653543C2E4CB}" destId="{86C4504A-EFB6-4136-8CB0-96B586E5F4C6}" srcOrd="1" destOrd="0" presId="urn:microsoft.com/office/officeart/2005/8/layout/orgChart1"/>
    <dgm:cxn modelId="{E12639F1-256A-4168-B4B9-ECF1E9EF83EF}" type="presParOf" srcId="{86C4504A-EFB6-4136-8CB0-96B586E5F4C6}" destId="{D67CF48B-4049-4886-9BC2-FD25F3F63628}" srcOrd="0" destOrd="0" presId="urn:microsoft.com/office/officeart/2005/8/layout/orgChart1"/>
    <dgm:cxn modelId="{C593B00E-478F-4F73-BBFB-93226DCD5BFE}" type="presParOf" srcId="{D67CF48B-4049-4886-9BC2-FD25F3F63628}" destId="{185372DB-FF30-4743-AD26-0758DA9E2FDF}" srcOrd="0" destOrd="0" presId="urn:microsoft.com/office/officeart/2005/8/layout/orgChart1"/>
    <dgm:cxn modelId="{198E56F4-CFE8-47C7-B1A8-EF70300B3C75}" type="presParOf" srcId="{D67CF48B-4049-4886-9BC2-FD25F3F63628}" destId="{3E4B7D0B-67D0-42AC-AE66-5703924CEF9D}" srcOrd="1" destOrd="0" presId="urn:microsoft.com/office/officeart/2005/8/layout/orgChart1"/>
    <dgm:cxn modelId="{D28E23D3-AC77-4053-B3C6-1B250622F919}" type="presParOf" srcId="{86C4504A-EFB6-4136-8CB0-96B586E5F4C6}" destId="{F35A3FE7-0BEF-4A57-89F4-3C318597EDE0}" srcOrd="1" destOrd="0" presId="urn:microsoft.com/office/officeart/2005/8/layout/orgChart1"/>
    <dgm:cxn modelId="{52A42F22-DEE7-48B4-86E8-79301A893801}" type="presParOf" srcId="{86C4504A-EFB6-4136-8CB0-96B586E5F4C6}" destId="{CE8D9B68-042A-465D-B5B8-A1438998D591}" srcOrd="2" destOrd="0" presId="urn:microsoft.com/office/officeart/2005/8/layout/orgChart1"/>
    <dgm:cxn modelId="{D96290F0-5539-46EF-BAF3-8AB7BE4C61E6}" type="presParOf" srcId="{BD6B45B3-8A3B-4680-AA4E-653543C2E4CB}" destId="{4F064D7E-23A3-443C-80B0-36C6284145DB}" srcOrd="2" destOrd="0" presId="urn:microsoft.com/office/officeart/2005/8/layout/orgChart1"/>
    <dgm:cxn modelId="{D2EAFE3A-1174-4893-A63A-5CE2FBA9F0C9}" type="presParOf" srcId="{BD6B45B3-8A3B-4680-AA4E-653543C2E4CB}" destId="{FDCD5F9C-011D-4121-96FE-7D6C493269FA}" srcOrd="3" destOrd="0" presId="urn:microsoft.com/office/officeart/2005/8/layout/orgChart1"/>
    <dgm:cxn modelId="{45070C47-E32C-4D94-A85C-5EBA3EBA845C}" type="presParOf" srcId="{FDCD5F9C-011D-4121-96FE-7D6C493269FA}" destId="{12DB48A3-BAAC-4713-95D9-CC96429E4C67}" srcOrd="0" destOrd="0" presId="urn:microsoft.com/office/officeart/2005/8/layout/orgChart1"/>
    <dgm:cxn modelId="{1FDCA507-C7C7-45B0-9CBC-72721FDD071B}" type="presParOf" srcId="{12DB48A3-BAAC-4713-95D9-CC96429E4C67}" destId="{83D5DDD6-3D2D-45F7-BD27-679D02029F68}" srcOrd="0" destOrd="0" presId="urn:microsoft.com/office/officeart/2005/8/layout/orgChart1"/>
    <dgm:cxn modelId="{3E2AFA26-37BD-4926-9F2F-B3D67F23BC8E}" type="presParOf" srcId="{12DB48A3-BAAC-4713-95D9-CC96429E4C67}" destId="{5F603614-F94E-493D-9B59-2F1F04F7CDD9}" srcOrd="1" destOrd="0" presId="urn:microsoft.com/office/officeart/2005/8/layout/orgChart1"/>
    <dgm:cxn modelId="{BD2B113F-3576-4AF1-88E0-08C74757636C}" type="presParOf" srcId="{FDCD5F9C-011D-4121-96FE-7D6C493269FA}" destId="{DA5CCF04-AF03-41FA-978B-0DC6E9154103}" srcOrd="1" destOrd="0" presId="urn:microsoft.com/office/officeart/2005/8/layout/orgChart1"/>
    <dgm:cxn modelId="{6DE9EF8A-65F4-4D76-B207-C54E0D9DCAB9}" type="presParOf" srcId="{FDCD5F9C-011D-4121-96FE-7D6C493269FA}" destId="{7D534F7E-1DBB-46DA-A76A-45EFF920CD51}" srcOrd="2" destOrd="0" presId="urn:microsoft.com/office/officeart/2005/8/layout/orgChart1"/>
    <dgm:cxn modelId="{53979D69-4236-471D-8D48-C7E9B1113808}" type="presParOf" srcId="{BD6B45B3-8A3B-4680-AA4E-653543C2E4CB}" destId="{56B78E28-D6FF-462E-8F32-786A262F23C4}" srcOrd="4" destOrd="0" presId="urn:microsoft.com/office/officeart/2005/8/layout/orgChart1"/>
    <dgm:cxn modelId="{7191104C-52DD-4ACD-970B-B388423E1773}" type="presParOf" srcId="{BD6B45B3-8A3B-4680-AA4E-653543C2E4CB}" destId="{C7A18D54-0622-4202-A58E-2CF737F32EEE}" srcOrd="5" destOrd="0" presId="urn:microsoft.com/office/officeart/2005/8/layout/orgChart1"/>
    <dgm:cxn modelId="{8D4144F2-92DB-4F34-9374-68C01A13D1C8}" type="presParOf" srcId="{C7A18D54-0622-4202-A58E-2CF737F32EEE}" destId="{1AD1A5E2-7FD7-46EE-A2C4-0BCF80B745B5}" srcOrd="0" destOrd="0" presId="urn:microsoft.com/office/officeart/2005/8/layout/orgChart1"/>
    <dgm:cxn modelId="{2F053EA3-137D-4DD6-9D5D-AE08DDE799E6}" type="presParOf" srcId="{1AD1A5E2-7FD7-46EE-A2C4-0BCF80B745B5}" destId="{E9E46D93-4935-41C4-A590-5DB4879CAF4C}" srcOrd="0" destOrd="0" presId="urn:microsoft.com/office/officeart/2005/8/layout/orgChart1"/>
    <dgm:cxn modelId="{1A1D2D41-C3ED-4F29-82B3-B061C2EDA0B6}" type="presParOf" srcId="{1AD1A5E2-7FD7-46EE-A2C4-0BCF80B745B5}" destId="{45AE4B02-AD92-4AFA-9E6B-E2C903906717}" srcOrd="1" destOrd="0" presId="urn:microsoft.com/office/officeart/2005/8/layout/orgChart1"/>
    <dgm:cxn modelId="{C588381C-8CDA-4977-835C-38F9673B7E27}" type="presParOf" srcId="{C7A18D54-0622-4202-A58E-2CF737F32EEE}" destId="{B4CE9BB6-01C6-4AA7-8977-83B51CCA3709}" srcOrd="1" destOrd="0" presId="urn:microsoft.com/office/officeart/2005/8/layout/orgChart1"/>
    <dgm:cxn modelId="{1EC43BB6-87AC-483D-913C-E09D7F273B88}" type="presParOf" srcId="{C7A18D54-0622-4202-A58E-2CF737F32EEE}" destId="{B3909D89-ED5E-4B87-AF16-45264E5185F6}" srcOrd="2" destOrd="0" presId="urn:microsoft.com/office/officeart/2005/8/layout/orgChart1"/>
    <dgm:cxn modelId="{6A53506F-E314-4F03-99F0-326DB3095293}" type="presParOf" srcId="{16DBF698-D543-4D28-92EF-B9BCE1832888}" destId="{910F6836-BC54-4257-821D-380C532A1807}" srcOrd="2" destOrd="0" presId="urn:microsoft.com/office/officeart/2005/8/layout/orgChart1"/>
    <dgm:cxn modelId="{1916B3D9-3633-4D2A-B8F3-8BE76F16C17B}" type="presParOf" srcId="{910F6836-BC54-4257-821D-380C532A1807}" destId="{CDA3B309-560B-44CA-90A8-9B33311F2724}" srcOrd="0" destOrd="0" presId="urn:microsoft.com/office/officeart/2005/8/layout/orgChart1"/>
    <dgm:cxn modelId="{E65CAFA8-8721-4F4B-B420-3EC6C720E20A}" type="presParOf" srcId="{910F6836-BC54-4257-821D-380C532A1807}" destId="{CDA1F5F5-FFAB-4015-A66F-C2EF7615C612}" srcOrd="1" destOrd="0" presId="urn:microsoft.com/office/officeart/2005/8/layout/orgChart1"/>
    <dgm:cxn modelId="{D3EAD8CA-B22B-4582-9171-47FD0E811100}" type="presParOf" srcId="{CDA1F5F5-FFAB-4015-A66F-C2EF7615C612}" destId="{B615D4EC-2472-411D-8717-4484A5A19F34}" srcOrd="0" destOrd="0" presId="urn:microsoft.com/office/officeart/2005/8/layout/orgChart1"/>
    <dgm:cxn modelId="{B138FFF3-7508-4D29-B001-3D682B573A4A}" type="presParOf" srcId="{B615D4EC-2472-411D-8717-4484A5A19F34}" destId="{A9BF34F8-8A95-4765-A7EB-2C75F0B55C78}" srcOrd="0" destOrd="0" presId="urn:microsoft.com/office/officeart/2005/8/layout/orgChart1"/>
    <dgm:cxn modelId="{9D7048FE-329C-42BA-AFC2-70A452E8FEEA}" type="presParOf" srcId="{B615D4EC-2472-411D-8717-4484A5A19F34}" destId="{B05D8166-2DD0-48EA-9168-2D9C10DCB326}" srcOrd="1" destOrd="0" presId="urn:microsoft.com/office/officeart/2005/8/layout/orgChart1"/>
    <dgm:cxn modelId="{AA029F58-DE5F-46AA-9179-88BDF6416482}" type="presParOf" srcId="{CDA1F5F5-FFAB-4015-A66F-C2EF7615C612}" destId="{E6709A4B-0C1A-4FBD-8865-C890131756D9}" srcOrd="1" destOrd="0" presId="urn:microsoft.com/office/officeart/2005/8/layout/orgChart1"/>
    <dgm:cxn modelId="{6D501CA1-75DC-47EF-8097-A9ED50685DB7}" type="presParOf" srcId="{CDA1F5F5-FFAB-4015-A66F-C2EF7615C612}" destId="{44CFBED3-503F-45B4-9A78-F74CD081D12D}"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836468-CDBB-43A0-A94A-67C43CD5E4D6}">
      <dsp:nvSpPr>
        <dsp:cNvPr id="0" name=""/>
        <dsp:cNvSpPr/>
      </dsp:nvSpPr>
      <dsp:spPr>
        <a:xfrm>
          <a:off x="1794829" y="2954960"/>
          <a:ext cx="2087283" cy="1799602"/>
        </a:xfrm>
        <a:prstGeom prst="hexagon">
          <a:avLst>
            <a:gd name="adj" fmla="val 25000"/>
            <a:gd name="vf" fmla="val 115470"/>
          </a:avLst>
        </a:prstGeom>
        <a:solidFill>
          <a:schemeClr val="accent5">
            <a:hueOff val="0"/>
            <a:satOff val="0"/>
            <a:lumOff val="0"/>
            <a:alphaOff val="0"/>
          </a:schemeClr>
        </a:solidFill>
        <a:ln w="6350" cap="flat" cmpd="sng" algn="ctr">
          <a:solidFill>
            <a:schemeClr val="accent5">
              <a:hueOff val="0"/>
              <a:satOff val="0"/>
              <a:lumOff val="0"/>
              <a:alphaOff val="0"/>
            </a:schemeClr>
          </a:solidFill>
          <a:prstDash val="solid"/>
          <a:miter lim="800000"/>
        </a:ln>
        <a:effectLst/>
        <a:sp3d extrusionH="152250" prstMaterial="matte">
          <a:bevelT w="165100" prst="coolSlant"/>
        </a:sp3d>
      </dsp:spPr>
      <dsp:style>
        <a:lnRef idx="1">
          <a:scrgbClr r="0" g="0" b="0"/>
        </a:lnRef>
        <a:fillRef idx="1">
          <a:scrgbClr r="0" g="0" b="0"/>
        </a:fillRef>
        <a:effectRef idx="2">
          <a:scrgbClr r="0" g="0" b="0"/>
        </a:effectRef>
        <a:fontRef idx="minor">
          <a:schemeClr val="lt1"/>
        </a:fontRef>
      </dsp:style>
      <dsp:txBody>
        <a:bodyPr spcFirstLastPara="0" vert="horz" wrap="square" lIns="0" tIns="25400" rIns="0" bIns="25400" numCol="1" spcCol="1270" anchor="ctr" anchorCtr="0">
          <a:noAutofit/>
          <a:sp3d extrusionH="28000" prstMaterial="matte"/>
        </a:bodyPr>
        <a:lstStyle/>
        <a:p>
          <a:pPr lvl="0" algn="ctr" defTabSz="889000">
            <a:lnSpc>
              <a:spcPct val="90000"/>
            </a:lnSpc>
            <a:spcBef>
              <a:spcPct val="0"/>
            </a:spcBef>
            <a:spcAft>
              <a:spcPct val="35000"/>
            </a:spcAft>
          </a:pPr>
          <a:r>
            <a:rPr lang="en-IN" sz="2000" kern="1200" dirty="0"/>
            <a:t> MOST Busiest host and why </a:t>
          </a:r>
        </a:p>
      </dsp:txBody>
      <dsp:txXfrm>
        <a:off x="2118736" y="3234224"/>
        <a:ext cx="1439469" cy="1241074"/>
      </dsp:txXfrm>
    </dsp:sp>
    <dsp:sp modelId="{41B7D216-4A46-4919-8282-0CB95792FB11}">
      <dsp:nvSpPr>
        <dsp:cNvPr id="0" name=""/>
        <dsp:cNvSpPr/>
      </dsp:nvSpPr>
      <dsp:spPr>
        <a:xfrm>
          <a:off x="2819402" y="4343400"/>
          <a:ext cx="549184" cy="363024"/>
        </a:xfrm>
        <a:prstGeom prst="hexagon">
          <a:avLst>
            <a:gd name="adj" fmla="val 25000"/>
            <a:gd name="vf" fmla="val 115470"/>
          </a:avLst>
        </a:prstGeom>
        <a:solidFill>
          <a:schemeClr val="lt1">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dsp:style>
    </dsp:sp>
    <dsp:sp modelId="{6A2750CA-E424-42CF-BE44-82CC99FBC693}">
      <dsp:nvSpPr>
        <dsp:cNvPr id="0" name=""/>
        <dsp:cNvSpPr/>
      </dsp:nvSpPr>
      <dsp:spPr>
        <a:xfrm>
          <a:off x="457206" y="2655335"/>
          <a:ext cx="679034" cy="1105009"/>
        </a:xfrm>
        <a:prstGeom prst="hexagon">
          <a:avLst>
            <a:gd name="adj" fmla="val 25000"/>
            <a:gd name="vf" fmla="val 115470"/>
          </a:avLst>
        </a:prstGeom>
        <a:solidFill>
          <a:schemeClr val="lt1">
            <a:alpha val="90000"/>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dsp:style>
    </dsp:sp>
    <dsp:sp modelId="{53FA0B8E-AE9E-46E9-8C52-8908BD37D20A}">
      <dsp:nvSpPr>
        <dsp:cNvPr id="0" name=""/>
        <dsp:cNvSpPr/>
      </dsp:nvSpPr>
      <dsp:spPr>
        <a:xfrm flipV="1">
          <a:off x="609599" y="3729683"/>
          <a:ext cx="457203" cy="613723"/>
        </a:xfrm>
        <a:prstGeom prst="hexagon">
          <a:avLst>
            <a:gd name="adj" fmla="val 25000"/>
            <a:gd name="vf" fmla="val 115470"/>
          </a:avLst>
        </a:prstGeom>
        <a:solidFill>
          <a:schemeClr val="lt1">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dsp:style>
    </dsp:sp>
    <dsp:sp modelId="{B28F5130-0688-4907-B4BE-3AA7FC11C965}">
      <dsp:nvSpPr>
        <dsp:cNvPr id="0" name=""/>
        <dsp:cNvSpPr/>
      </dsp:nvSpPr>
      <dsp:spPr>
        <a:xfrm>
          <a:off x="3289892" y="1905002"/>
          <a:ext cx="2653709" cy="1923522"/>
        </a:xfrm>
        <a:prstGeom prst="hexagon">
          <a:avLst>
            <a:gd name="adj" fmla="val 25000"/>
            <a:gd name="vf" fmla="val 115470"/>
          </a:avLst>
        </a:prstGeom>
        <a:solidFill>
          <a:schemeClr val="accent5">
            <a:hueOff val="-3379271"/>
            <a:satOff val="-8710"/>
            <a:lumOff val="-5883"/>
            <a:alphaOff val="0"/>
          </a:schemeClr>
        </a:solidFill>
        <a:ln w="6350" cap="flat" cmpd="sng" algn="ctr">
          <a:solidFill>
            <a:schemeClr val="accent5">
              <a:hueOff val="-3379271"/>
              <a:satOff val="-8710"/>
              <a:lumOff val="-5883"/>
              <a:alphaOff val="0"/>
            </a:schemeClr>
          </a:solidFill>
          <a:prstDash val="solid"/>
          <a:miter lim="800000"/>
        </a:ln>
        <a:effectLst/>
        <a:sp3d extrusionH="152250" prstMaterial="matte">
          <a:bevelT w="165100" prst="coolSlant"/>
        </a:sp3d>
      </dsp:spPr>
      <dsp:style>
        <a:lnRef idx="1">
          <a:scrgbClr r="0" g="0" b="0"/>
        </a:lnRef>
        <a:fillRef idx="1">
          <a:scrgbClr r="0" g="0" b="0"/>
        </a:fillRef>
        <a:effectRef idx="2">
          <a:scrgbClr r="0" g="0" b="0"/>
        </a:effectRef>
        <a:fontRef idx="minor">
          <a:schemeClr val="lt1"/>
        </a:fontRef>
      </dsp:style>
      <dsp:txBody>
        <a:bodyPr spcFirstLastPara="0" vert="horz" wrap="square" lIns="0" tIns="25400" rIns="0" bIns="25400" numCol="1" spcCol="1270" anchor="ctr" anchorCtr="0">
          <a:noAutofit/>
          <a:sp3d extrusionH="28000" prstMaterial="matte"/>
        </a:bodyPr>
        <a:lstStyle/>
        <a:p>
          <a:pPr lvl="0" algn="ctr" defTabSz="889000">
            <a:lnSpc>
              <a:spcPct val="90000"/>
            </a:lnSpc>
            <a:spcBef>
              <a:spcPct val="0"/>
            </a:spcBef>
            <a:spcAft>
              <a:spcPct val="35000"/>
            </a:spcAft>
          </a:pPr>
          <a:r>
            <a:rPr lang="en-IN" sz="2000" kern="1200" dirty="0"/>
            <a:t>Price area on basis of minimum nights </a:t>
          </a:r>
        </a:p>
      </dsp:txBody>
      <dsp:txXfrm>
        <a:off x="3671328" y="2181483"/>
        <a:ext cx="1890837" cy="1370560"/>
      </dsp:txXfrm>
    </dsp:sp>
    <dsp:sp modelId="{4CFA1236-4813-438C-B527-8C1C120824C6}">
      <dsp:nvSpPr>
        <dsp:cNvPr id="0" name=""/>
        <dsp:cNvSpPr/>
      </dsp:nvSpPr>
      <dsp:spPr>
        <a:xfrm>
          <a:off x="4953003" y="3276601"/>
          <a:ext cx="490848" cy="406495"/>
        </a:xfrm>
        <a:prstGeom prst="hexagon">
          <a:avLst>
            <a:gd name="adj" fmla="val 25000"/>
            <a:gd name="vf" fmla="val 115470"/>
          </a:avLst>
        </a:prstGeom>
        <a:solidFill>
          <a:schemeClr val="lt1">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dsp:style>
    </dsp:sp>
    <dsp:sp modelId="{FF43E3E3-4971-48EE-A348-11266269F086}">
      <dsp:nvSpPr>
        <dsp:cNvPr id="0" name=""/>
        <dsp:cNvSpPr/>
      </dsp:nvSpPr>
      <dsp:spPr>
        <a:xfrm>
          <a:off x="5351381" y="2954960"/>
          <a:ext cx="2087283" cy="1799602"/>
        </a:xfrm>
        <a:prstGeom prst="hexagon">
          <a:avLst>
            <a:gd name="adj" fmla="val 25000"/>
            <a:gd name="vf" fmla="val 115470"/>
          </a:avLst>
        </a:prstGeom>
        <a:solidFill>
          <a:schemeClr val="lt1">
            <a:alpha val="90000"/>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dsp:style>
    </dsp:sp>
    <dsp:sp modelId="{52D7BA06-082E-475C-BD4C-CCDBC69F9D38}">
      <dsp:nvSpPr>
        <dsp:cNvPr id="0" name=""/>
        <dsp:cNvSpPr/>
      </dsp:nvSpPr>
      <dsp:spPr>
        <a:xfrm>
          <a:off x="5405606" y="3749448"/>
          <a:ext cx="244382" cy="210627"/>
        </a:xfrm>
        <a:prstGeom prst="hexagon">
          <a:avLst>
            <a:gd name="adj" fmla="val 25000"/>
            <a:gd name="vf" fmla="val 115470"/>
          </a:avLst>
        </a:prstGeom>
        <a:solidFill>
          <a:schemeClr val="lt1">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dsp:style>
    </dsp:sp>
    <dsp:sp modelId="{10B00A4C-2760-4167-B8DC-6510ECA441A7}">
      <dsp:nvSpPr>
        <dsp:cNvPr id="0" name=""/>
        <dsp:cNvSpPr/>
      </dsp:nvSpPr>
      <dsp:spPr>
        <a:xfrm>
          <a:off x="1295405" y="445549"/>
          <a:ext cx="2571073" cy="2025110"/>
        </a:xfrm>
        <a:prstGeom prst="hexagon">
          <a:avLst>
            <a:gd name="adj" fmla="val 25000"/>
            <a:gd name="vf" fmla="val 115470"/>
          </a:avLst>
        </a:prstGeom>
        <a:solidFill>
          <a:schemeClr val="accent5">
            <a:hueOff val="-6758543"/>
            <a:satOff val="-17419"/>
            <a:lumOff val="-11765"/>
            <a:alphaOff val="0"/>
          </a:schemeClr>
        </a:solidFill>
        <a:ln w="6350" cap="flat" cmpd="sng" algn="ctr">
          <a:solidFill>
            <a:schemeClr val="accent5">
              <a:hueOff val="-6758543"/>
              <a:satOff val="-17419"/>
              <a:lumOff val="-11765"/>
              <a:alphaOff val="0"/>
            </a:schemeClr>
          </a:solidFill>
          <a:prstDash val="solid"/>
          <a:miter lim="800000"/>
        </a:ln>
        <a:effectLst/>
        <a:sp3d extrusionH="152250" prstMaterial="matte">
          <a:bevelT w="165100" prst="coolSlant"/>
        </a:sp3d>
      </dsp:spPr>
      <dsp:style>
        <a:lnRef idx="1">
          <a:scrgbClr r="0" g="0" b="0"/>
        </a:lnRef>
        <a:fillRef idx="1">
          <a:scrgbClr r="0" g="0" b="0"/>
        </a:fillRef>
        <a:effectRef idx="2">
          <a:scrgbClr r="0" g="0" b="0"/>
        </a:effectRef>
        <a:fontRef idx="minor">
          <a:schemeClr val="lt1"/>
        </a:fontRef>
      </dsp:style>
      <dsp:txBody>
        <a:bodyPr spcFirstLastPara="0" vert="horz" wrap="square" lIns="0" tIns="25400" rIns="0" bIns="25400" numCol="1" spcCol="1270" anchor="ctr" anchorCtr="0">
          <a:noAutofit/>
          <a:sp3d extrusionH="28000" prstMaterial="matte"/>
        </a:bodyPr>
        <a:lstStyle/>
        <a:p>
          <a:pPr lvl="0" algn="ctr" defTabSz="889000">
            <a:lnSpc>
              <a:spcPct val="90000"/>
            </a:lnSpc>
            <a:spcBef>
              <a:spcPct val="0"/>
            </a:spcBef>
            <a:spcAft>
              <a:spcPct val="35000"/>
            </a:spcAft>
          </a:pPr>
          <a:r>
            <a:rPr lang="en-IN" sz="2000" kern="1200" dirty="0"/>
            <a:t>Minimum nights neighbourhood groups</a:t>
          </a:r>
        </a:p>
      </dsp:txBody>
      <dsp:txXfrm>
        <a:off x="1678420" y="747232"/>
        <a:ext cx="1805043" cy="1421744"/>
      </dsp:txXfrm>
    </dsp:sp>
    <dsp:sp modelId="{39FBD1A6-300A-4A6E-AC2A-B13858AADCE9}">
      <dsp:nvSpPr>
        <dsp:cNvPr id="0" name=""/>
        <dsp:cNvSpPr/>
      </dsp:nvSpPr>
      <dsp:spPr>
        <a:xfrm>
          <a:off x="4038602" y="990601"/>
          <a:ext cx="549184" cy="363024"/>
        </a:xfrm>
        <a:prstGeom prst="hexagon">
          <a:avLst>
            <a:gd name="adj" fmla="val 25000"/>
            <a:gd name="vf" fmla="val 115470"/>
          </a:avLst>
        </a:prstGeom>
        <a:solidFill>
          <a:schemeClr val="lt1">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dsp:style>
    </dsp:sp>
    <dsp:sp modelId="{DE49B532-B182-4466-ADBF-B4647381973D}">
      <dsp:nvSpPr>
        <dsp:cNvPr id="0" name=""/>
        <dsp:cNvSpPr/>
      </dsp:nvSpPr>
      <dsp:spPr>
        <a:xfrm>
          <a:off x="4724409" y="76195"/>
          <a:ext cx="2087283" cy="1799602"/>
        </a:xfrm>
        <a:prstGeom prst="hexagon">
          <a:avLst>
            <a:gd name="adj" fmla="val 25000"/>
            <a:gd name="vf" fmla="val 115470"/>
          </a:avLst>
        </a:prstGeom>
        <a:solidFill>
          <a:schemeClr val="lt1">
            <a:alpha val="90000"/>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dsp:style>
    </dsp:sp>
    <dsp:sp modelId="{36460DA3-9517-4A62-8445-47B64E74EADC}">
      <dsp:nvSpPr>
        <dsp:cNvPr id="0" name=""/>
        <dsp:cNvSpPr/>
      </dsp:nvSpPr>
      <dsp:spPr>
        <a:xfrm>
          <a:off x="4267202" y="202638"/>
          <a:ext cx="244382" cy="210627"/>
        </a:xfrm>
        <a:prstGeom prst="hexagon">
          <a:avLst>
            <a:gd name="adj" fmla="val 25000"/>
            <a:gd name="vf" fmla="val 115470"/>
          </a:avLst>
        </a:prstGeom>
        <a:solidFill>
          <a:schemeClr val="lt1">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36FCB9-4718-4202-B5C3-DD39472AD6F6}">
      <dsp:nvSpPr>
        <dsp:cNvPr id="0" name=""/>
        <dsp:cNvSpPr/>
      </dsp:nvSpPr>
      <dsp:spPr>
        <a:xfrm>
          <a:off x="2177204" y="2704356"/>
          <a:ext cx="1910264" cy="1646981"/>
        </a:xfrm>
        <a:prstGeom prst="hexagon">
          <a:avLst>
            <a:gd name="adj" fmla="val 25000"/>
            <a:gd name="vf" fmla="val 115470"/>
          </a:avLst>
        </a:prstGeom>
        <a:solidFill>
          <a:schemeClr val="accent1">
            <a:hueOff val="0"/>
            <a:satOff val="0"/>
            <a:lumOff val="0"/>
            <a:alphaOff val="0"/>
          </a:schemeClr>
        </a:solidFill>
        <a:ln>
          <a:noFill/>
        </a:ln>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17780" rIns="0" bIns="17780" numCol="1" spcCol="1270" anchor="ctr" anchorCtr="0">
          <a:noAutofit/>
        </a:bodyPr>
        <a:lstStyle/>
        <a:p>
          <a:pPr lvl="0" algn="ctr" defTabSz="622300">
            <a:lnSpc>
              <a:spcPct val="90000"/>
            </a:lnSpc>
            <a:spcBef>
              <a:spcPct val="0"/>
            </a:spcBef>
            <a:spcAft>
              <a:spcPct val="35000"/>
            </a:spcAft>
          </a:pPr>
          <a:r>
            <a:rPr lang="en-IN" sz="1400" kern="1200" dirty="0"/>
            <a:t>Traffic areas with room type in minimum nights</a:t>
          </a:r>
        </a:p>
        <a:p>
          <a:pPr lvl="0" algn="ctr" defTabSz="622300">
            <a:lnSpc>
              <a:spcPct val="90000"/>
            </a:lnSpc>
            <a:spcBef>
              <a:spcPct val="0"/>
            </a:spcBef>
            <a:spcAft>
              <a:spcPct val="35000"/>
            </a:spcAft>
          </a:pPr>
          <a:endParaRPr lang="en-IN" sz="1400" kern="1200" dirty="0"/>
        </a:p>
      </dsp:txBody>
      <dsp:txXfrm>
        <a:off x="2473641" y="2959937"/>
        <a:ext cx="1317390" cy="1135819"/>
      </dsp:txXfrm>
    </dsp:sp>
    <dsp:sp modelId="{C36393F0-7ED2-470A-B458-A10F1CAF21FB}">
      <dsp:nvSpPr>
        <dsp:cNvPr id="0" name=""/>
        <dsp:cNvSpPr/>
      </dsp:nvSpPr>
      <dsp:spPr>
        <a:xfrm>
          <a:off x="2226830" y="3431465"/>
          <a:ext cx="223657" cy="192764"/>
        </a:xfrm>
        <a:prstGeom prst="hexagon">
          <a:avLst>
            <a:gd name="adj" fmla="val 25000"/>
            <a:gd name="vf" fmla="val 115470"/>
          </a:avLst>
        </a:prstGeom>
        <a:solidFill>
          <a:schemeClr val="lt1">
            <a:hueOff val="0"/>
            <a:satOff val="0"/>
            <a:lumOff val="0"/>
            <a:alphaOff val="0"/>
          </a:schemeClr>
        </a:solidFill>
        <a:ln>
          <a:noFill/>
        </a:ln>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dsp:style>
    </dsp:sp>
    <dsp:sp modelId="{6915BA1C-E286-46D4-A512-7D14D92EBA49}">
      <dsp:nvSpPr>
        <dsp:cNvPr id="0" name=""/>
        <dsp:cNvSpPr/>
      </dsp:nvSpPr>
      <dsp:spPr>
        <a:xfrm>
          <a:off x="544302" y="1819729"/>
          <a:ext cx="1910264" cy="1646981"/>
        </a:xfrm>
        <a:prstGeom prst="hexagon">
          <a:avLst>
            <a:gd name="adj" fmla="val 25000"/>
            <a:gd name="vf" fmla="val 115470"/>
          </a:avLst>
        </a:prstGeom>
        <a:solidFill>
          <a:schemeClr val="lt1">
            <a:alpha val="90000"/>
            <a:hueOff val="0"/>
            <a:satOff val="0"/>
            <a:lumOff val="0"/>
            <a:alphaOff val="0"/>
          </a:schemeClr>
        </a:solidFill>
        <a:ln>
          <a:noFill/>
        </a:ln>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dsp:style>
    </dsp:sp>
    <dsp:sp modelId="{8B38AF1A-8420-4BFD-BE46-EE7F03F8D717}">
      <dsp:nvSpPr>
        <dsp:cNvPr id="0" name=""/>
        <dsp:cNvSpPr/>
      </dsp:nvSpPr>
      <dsp:spPr>
        <a:xfrm>
          <a:off x="1844777" y="3249144"/>
          <a:ext cx="223657" cy="192764"/>
        </a:xfrm>
        <a:prstGeom prst="hexagon">
          <a:avLst>
            <a:gd name="adj" fmla="val 25000"/>
            <a:gd name="vf" fmla="val 115470"/>
          </a:avLst>
        </a:prstGeom>
        <a:solidFill>
          <a:schemeClr val="lt1">
            <a:hueOff val="0"/>
            <a:satOff val="0"/>
            <a:lumOff val="0"/>
            <a:alphaOff val="0"/>
          </a:schemeClr>
        </a:solidFill>
        <a:ln>
          <a:noFill/>
        </a:ln>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dsp:style>
    </dsp:sp>
    <dsp:sp modelId="{5F336F7E-1D1A-44AC-9349-C0A72C67EAC4}">
      <dsp:nvSpPr>
        <dsp:cNvPr id="0" name=""/>
        <dsp:cNvSpPr/>
      </dsp:nvSpPr>
      <dsp:spPr>
        <a:xfrm>
          <a:off x="3804668" y="1800148"/>
          <a:ext cx="1910264" cy="1646981"/>
        </a:xfrm>
        <a:prstGeom prst="hexagon">
          <a:avLst>
            <a:gd name="adj" fmla="val 25000"/>
            <a:gd name="vf" fmla="val 115470"/>
          </a:avLst>
        </a:prstGeom>
        <a:solidFill>
          <a:schemeClr val="accent1">
            <a:hueOff val="0"/>
            <a:satOff val="0"/>
            <a:lumOff val="0"/>
            <a:alphaOff val="0"/>
          </a:schemeClr>
        </a:solidFill>
        <a:ln>
          <a:noFill/>
        </a:ln>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25400" rIns="0" bIns="25400" numCol="1" spcCol="1270" anchor="ctr" anchorCtr="0">
          <a:noAutofit/>
        </a:bodyPr>
        <a:lstStyle/>
        <a:p>
          <a:pPr lvl="0" algn="ctr" defTabSz="889000">
            <a:lnSpc>
              <a:spcPct val="90000"/>
            </a:lnSpc>
            <a:spcBef>
              <a:spcPct val="0"/>
            </a:spcBef>
            <a:spcAft>
              <a:spcPct val="35000"/>
            </a:spcAft>
          </a:pPr>
          <a:r>
            <a:rPr lang="en-IN" sz="2000" kern="1200" dirty="0"/>
            <a:t>Highest last reviews with months .</a:t>
          </a:r>
        </a:p>
        <a:p>
          <a:pPr lvl="0" algn="ctr" defTabSz="889000">
            <a:lnSpc>
              <a:spcPct val="90000"/>
            </a:lnSpc>
            <a:spcBef>
              <a:spcPct val="0"/>
            </a:spcBef>
            <a:spcAft>
              <a:spcPct val="35000"/>
            </a:spcAft>
          </a:pPr>
          <a:endParaRPr lang="en-IN" sz="2000" kern="1200" dirty="0"/>
        </a:p>
      </dsp:txBody>
      <dsp:txXfrm>
        <a:off x="4101105" y="2055729"/>
        <a:ext cx="1317390" cy="1135819"/>
      </dsp:txXfrm>
    </dsp:sp>
    <dsp:sp modelId="{885AB59C-C195-4B47-86D3-EDAD19BCFC6A}">
      <dsp:nvSpPr>
        <dsp:cNvPr id="0" name=""/>
        <dsp:cNvSpPr/>
      </dsp:nvSpPr>
      <dsp:spPr>
        <a:xfrm>
          <a:off x="5110582" y="3227822"/>
          <a:ext cx="223657" cy="192764"/>
        </a:xfrm>
        <a:prstGeom prst="hexagon">
          <a:avLst>
            <a:gd name="adj" fmla="val 25000"/>
            <a:gd name="vf" fmla="val 115470"/>
          </a:avLst>
        </a:prstGeom>
        <a:solidFill>
          <a:schemeClr val="lt1">
            <a:hueOff val="0"/>
            <a:satOff val="0"/>
            <a:lumOff val="0"/>
            <a:alphaOff val="0"/>
          </a:schemeClr>
        </a:solidFill>
        <a:ln>
          <a:noFill/>
        </a:ln>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dsp:style>
    </dsp:sp>
    <dsp:sp modelId="{EE0F93A1-21F0-4903-8271-CC98F4CA1CF9}">
      <dsp:nvSpPr>
        <dsp:cNvPr id="0" name=""/>
        <dsp:cNvSpPr/>
      </dsp:nvSpPr>
      <dsp:spPr>
        <a:xfrm>
          <a:off x="5432132" y="2704356"/>
          <a:ext cx="1910264" cy="1646981"/>
        </a:xfrm>
        <a:prstGeom prst="hexagon">
          <a:avLst>
            <a:gd name="adj" fmla="val 25000"/>
            <a:gd name="vf" fmla="val 115470"/>
          </a:avLst>
        </a:prstGeom>
        <a:solidFill>
          <a:schemeClr val="lt1">
            <a:alpha val="90000"/>
            <a:hueOff val="0"/>
            <a:satOff val="0"/>
            <a:lumOff val="0"/>
            <a:alphaOff val="0"/>
          </a:schemeClr>
        </a:solidFill>
        <a:ln>
          <a:noFill/>
        </a:ln>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dsp:style>
    </dsp:sp>
    <dsp:sp modelId="{AB6139E9-1CBD-412E-9095-56717E1A23F5}">
      <dsp:nvSpPr>
        <dsp:cNvPr id="0" name=""/>
        <dsp:cNvSpPr/>
      </dsp:nvSpPr>
      <dsp:spPr>
        <a:xfrm>
          <a:off x="5481758" y="3431465"/>
          <a:ext cx="223657" cy="192764"/>
        </a:xfrm>
        <a:prstGeom prst="hexagon">
          <a:avLst>
            <a:gd name="adj" fmla="val 25000"/>
            <a:gd name="vf" fmla="val 115470"/>
          </a:avLst>
        </a:prstGeom>
        <a:solidFill>
          <a:schemeClr val="lt1">
            <a:hueOff val="0"/>
            <a:satOff val="0"/>
            <a:lumOff val="0"/>
            <a:alphaOff val="0"/>
          </a:schemeClr>
        </a:solidFill>
        <a:ln>
          <a:noFill/>
        </a:ln>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dsp:style>
    </dsp:sp>
    <dsp:sp modelId="{78795DCB-C5DF-4B1B-A85C-07A4DFF04290}">
      <dsp:nvSpPr>
        <dsp:cNvPr id="0" name=""/>
        <dsp:cNvSpPr/>
      </dsp:nvSpPr>
      <dsp:spPr>
        <a:xfrm>
          <a:off x="2177204" y="899856"/>
          <a:ext cx="1910264" cy="1646981"/>
        </a:xfrm>
        <a:prstGeom prst="hexagon">
          <a:avLst>
            <a:gd name="adj" fmla="val 25000"/>
            <a:gd name="vf" fmla="val 115470"/>
          </a:avLst>
        </a:prstGeom>
        <a:solidFill>
          <a:schemeClr val="accent1">
            <a:hueOff val="0"/>
            <a:satOff val="0"/>
            <a:lumOff val="0"/>
            <a:alphaOff val="0"/>
          </a:schemeClr>
        </a:solidFill>
        <a:ln>
          <a:noFill/>
        </a:ln>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25400" rIns="0" bIns="25400" numCol="1" spcCol="1270" anchor="ctr" anchorCtr="0">
          <a:noAutofit/>
        </a:bodyPr>
        <a:lstStyle/>
        <a:p>
          <a:pPr lvl="0" algn="ctr" defTabSz="889000">
            <a:lnSpc>
              <a:spcPct val="90000"/>
            </a:lnSpc>
            <a:spcBef>
              <a:spcPct val="0"/>
            </a:spcBef>
            <a:spcAft>
              <a:spcPct val="35000"/>
            </a:spcAft>
          </a:pPr>
          <a:r>
            <a:rPr lang="en-IN" sz="2000" kern="1200" dirty="0"/>
            <a:t>Highest price for listing as an average price</a:t>
          </a:r>
        </a:p>
      </dsp:txBody>
      <dsp:txXfrm>
        <a:off x="2473641" y="1155437"/>
        <a:ext cx="1317390" cy="1135819"/>
      </dsp:txXfrm>
    </dsp:sp>
    <dsp:sp modelId="{EB5D396D-2FD3-4431-953C-5896A10471C9}">
      <dsp:nvSpPr>
        <dsp:cNvPr id="0" name=""/>
        <dsp:cNvSpPr/>
      </dsp:nvSpPr>
      <dsp:spPr>
        <a:xfrm>
          <a:off x="3472241" y="935537"/>
          <a:ext cx="223657" cy="192764"/>
        </a:xfrm>
        <a:prstGeom prst="hexagon">
          <a:avLst>
            <a:gd name="adj" fmla="val 25000"/>
            <a:gd name="vf" fmla="val 115470"/>
          </a:avLst>
        </a:prstGeom>
        <a:solidFill>
          <a:schemeClr val="lt1">
            <a:hueOff val="0"/>
            <a:satOff val="0"/>
            <a:lumOff val="0"/>
            <a:alphaOff val="0"/>
          </a:schemeClr>
        </a:solidFill>
        <a:ln>
          <a:noFill/>
        </a:ln>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dsp:style>
    </dsp:sp>
    <dsp:sp modelId="{E8B87A86-CA5D-4D79-AB0E-2F2F22184CEA}">
      <dsp:nvSpPr>
        <dsp:cNvPr id="0" name=""/>
        <dsp:cNvSpPr/>
      </dsp:nvSpPr>
      <dsp:spPr>
        <a:xfrm>
          <a:off x="3804668" y="0"/>
          <a:ext cx="1910264" cy="1646981"/>
        </a:xfrm>
        <a:prstGeom prst="hexagon">
          <a:avLst>
            <a:gd name="adj" fmla="val 25000"/>
            <a:gd name="vf" fmla="val 115470"/>
          </a:avLst>
        </a:prstGeom>
        <a:solidFill>
          <a:schemeClr val="lt1">
            <a:alpha val="90000"/>
            <a:hueOff val="0"/>
            <a:satOff val="0"/>
            <a:lumOff val="0"/>
            <a:alphaOff val="0"/>
          </a:schemeClr>
        </a:solidFill>
        <a:ln>
          <a:noFill/>
        </a:ln>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dsp:style>
    </dsp:sp>
    <dsp:sp modelId="{10522088-60AA-4817-A546-CADFE2DB6B1D}">
      <dsp:nvSpPr>
        <dsp:cNvPr id="0" name=""/>
        <dsp:cNvSpPr/>
      </dsp:nvSpPr>
      <dsp:spPr>
        <a:xfrm>
          <a:off x="3861093" y="723192"/>
          <a:ext cx="223657" cy="192764"/>
        </a:xfrm>
        <a:prstGeom prst="hexagon">
          <a:avLst>
            <a:gd name="adj" fmla="val 25000"/>
            <a:gd name="vf" fmla="val 115470"/>
          </a:avLst>
        </a:prstGeom>
        <a:solidFill>
          <a:schemeClr val="lt1">
            <a:hueOff val="0"/>
            <a:satOff val="0"/>
            <a:lumOff val="0"/>
            <a:alphaOff val="0"/>
          </a:schemeClr>
        </a:solidFill>
        <a:ln>
          <a:noFill/>
        </a:ln>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A3B309-560B-44CA-90A8-9B33311F2724}">
      <dsp:nvSpPr>
        <dsp:cNvPr id="0" name=""/>
        <dsp:cNvSpPr/>
      </dsp:nvSpPr>
      <dsp:spPr>
        <a:xfrm>
          <a:off x="3705543" y="1135241"/>
          <a:ext cx="237806" cy="1041820"/>
        </a:xfrm>
        <a:custGeom>
          <a:avLst/>
          <a:gdLst/>
          <a:ahLst/>
          <a:cxnLst/>
          <a:rect l="0" t="0" r="0" b="0"/>
          <a:pathLst>
            <a:path>
              <a:moveTo>
                <a:pt x="237806" y="0"/>
              </a:moveTo>
              <a:lnTo>
                <a:pt x="237806" y="1041820"/>
              </a:lnTo>
              <a:lnTo>
                <a:pt x="0" y="1041820"/>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56B78E28-D6FF-462E-8F32-786A262F23C4}">
      <dsp:nvSpPr>
        <dsp:cNvPr id="0" name=""/>
        <dsp:cNvSpPr/>
      </dsp:nvSpPr>
      <dsp:spPr>
        <a:xfrm>
          <a:off x="3943350" y="1135241"/>
          <a:ext cx="2740440" cy="2083640"/>
        </a:xfrm>
        <a:custGeom>
          <a:avLst/>
          <a:gdLst/>
          <a:ahLst/>
          <a:cxnLst/>
          <a:rect l="0" t="0" r="0" b="0"/>
          <a:pathLst>
            <a:path>
              <a:moveTo>
                <a:pt x="0" y="0"/>
              </a:moveTo>
              <a:lnTo>
                <a:pt x="0" y="1845833"/>
              </a:lnTo>
              <a:lnTo>
                <a:pt x="2740440" y="1845833"/>
              </a:lnTo>
              <a:lnTo>
                <a:pt x="2740440" y="2083640"/>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4F064D7E-23A3-443C-80B0-36C6284145DB}">
      <dsp:nvSpPr>
        <dsp:cNvPr id="0" name=""/>
        <dsp:cNvSpPr/>
      </dsp:nvSpPr>
      <dsp:spPr>
        <a:xfrm>
          <a:off x="3897630" y="1135241"/>
          <a:ext cx="91440" cy="2083683"/>
        </a:xfrm>
        <a:custGeom>
          <a:avLst/>
          <a:gdLst/>
          <a:ahLst/>
          <a:cxnLst/>
          <a:rect l="0" t="0" r="0" b="0"/>
          <a:pathLst>
            <a:path>
              <a:moveTo>
                <a:pt x="45720" y="0"/>
              </a:moveTo>
              <a:lnTo>
                <a:pt x="45720" y="1845876"/>
              </a:lnTo>
              <a:lnTo>
                <a:pt x="79262" y="1845876"/>
              </a:lnTo>
              <a:lnTo>
                <a:pt x="79262" y="2083683"/>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C33A9AA0-DF1A-46B0-B1A6-787D2A6D990D}">
      <dsp:nvSpPr>
        <dsp:cNvPr id="0" name=""/>
        <dsp:cNvSpPr/>
      </dsp:nvSpPr>
      <dsp:spPr>
        <a:xfrm>
          <a:off x="1202909" y="1135241"/>
          <a:ext cx="2740440" cy="2083640"/>
        </a:xfrm>
        <a:custGeom>
          <a:avLst/>
          <a:gdLst/>
          <a:ahLst/>
          <a:cxnLst/>
          <a:rect l="0" t="0" r="0" b="0"/>
          <a:pathLst>
            <a:path>
              <a:moveTo>
                <a:pt x="2740440" y="0"/>
              </a:moveTo>
              <a:lnTo>
                <a:pt x="2740440" y="1845833"/>
              </a:lnTo>
              <a:lnTo>
                <a:pt x="0" y="1845833"/>
              </a:lnTo>
              <a:lnTo>
                <a:pt x="0" y="2083640"/>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930A0087-8714-4AF2-ABAE-15C2B6C9BD58}">
      <dsp:nvSpPr>
        <dsp:cNvPr id="0" name=""/>
        <dsp:cNvSpPr/>
      </dsp:nvSpPr>
      <dsp:spPr>
        <a:xfrm>
          <a:off x="2697955" y="42"/>
          <a:ext cx="2490788" cy="1135199"/>
        </a:xfrm>
        <a:prstGeom prst="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en-IN" sz="2500" kern="1200" dirty="0">
              <a:solidFill>
                <a:srgbClr val="FF0000"/>
              </a:solidFill>
            </a:rPr>
            <a:t>NEIGHBOURHOOD</a:t>
          </a:r>
        </a:p>
        <a:p>
          <a:pPr lvl="0" algn="ctr" defTabSz="1111250">
            <a:lnSpc>
              <a:spcPct val="90000"/>
            </a:lnSpc>
            <a:spcBef>
              <a:spcPct val="0"/>
            </a:spcBef>
            <a:spcAft>
              <a:spcPct val="35000"/>
            </a:spcAft>
          </a:pPr>
          <a:r>
            <a:rPr lang="en-IN" sz="2500" kern="1200" dirty="0">
              <a:solidFill>
                <a:srgbClr val="FF0000"/>
              </a:solidFill>
            </a:rPr>
            <a:t>GROUPS</a:t>
          </a:r>
        </a:p>
      </dsp:txBody>
      <dsp:txXfrm>
        <a:off x="2697955" y="42"/>
        <a:ext cx="2490788" cy="1135199"/>
      </dsp:txXfrm>
    </dsp:sp>
    <dsp:sp modelId="{185372DB-FF30-4743-AD26-0758DA9E2FDF}">
      <dsp:nvSpPr>
        <dsp:cNvPr id="0" name=""/>
        <dsp:cNvSpPr/>
      </dsp:nvSpPr>
      <dsp:spPr>
        <a:xfrm>
          <a:off x="70496" y="3218882"/>
          <a:ext cx="2264826" cy="1132413"/>
        </a:xfrm>
        <a:prstGeom prst="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en-IN" sz="2500" kern="1200" dirty="0">
              <a:solidFill>
                <a:srgbClr val="FFFF00"/>
              </a:solidFill>
            </a:rPr>
            <a:t>BRONX</a:t>
          </a:r>
        </a:p>
      </dsp:txBody>
      <dsp:txXfrm>
        <a:off x="70496" y="3218882"/>
        <a:ext cx="2264826" cy="1132413"/>
      </dsp:txXfrm>
    </dsp:sp>
    <dsp:sp modelId="{83D5DDD6-3D2D-45F7-BD27-679D02029F68}">
      <dsp:nvSpPr>
        <dsp:cNvPr id="0" name=""/>
        <dsp:cNvSpPr/>
      </dsp:nvSpPr>
      <dsp:spPr>
        <a:xfrm>
          <a:off x="2844478" y="3218924"/>
          <a:ext cx="2264826" cy="1132413"/>
        </a:xfrm>
        <a:prstGeom prst="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en-IN" sz="2500" kern="1200" dirty="0">
              <a:solidFill>
                <a:srgbClr val="FFFF00"/>
              </a:solidFill>
            </a:rPr>
            <a:t>QUEENS</a:t>
          </a:r>
        </a:p>
      </dsp:txBody>
      <dsp:txXfrm>
        <a:off x="2844478" y="3218924"/>
        <a:ext cx="2264826" cy="1132413"/>
      </dsp:txXfrm>
    </dsp:sp>
    <dsp:sp modelId="{E9E46D93-4935-41C4-A590-5DB4879CAF4C}">
      <dsp:nvSpPr>
        <dsp:cNvPr id="0" name=""/>
        <dsp:cNvSpPr/>
      </dsp:nvSpPr>
      <dsp:spPr>
        <a:xfrm>
          <a:off x="5551377" y="3218882"/>
          <a:ext cx="2264826" cy="1132413"/>
        </a:xfrm>
        <a:prstGeom prst="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en-IN" sz="2500" kern="1200" dirty="0">
              <a:solidFill>
                <a:srgbClr val="FFFF00"/>
              </a:solidFill>
            </a:rPr>
            <a:t>MANHATTAN</a:t>
          </a:r>
        </a:p>
      </dsp:txBody>
      <dsp:txXfrm>
        <a:off x="5551377" y="3218882"/>
        <a:ext cx="2264826" cy="1132413"/>
      </dsp:txXfrm>
    </dsp:sp>
    <dsp:sp modelId="{A9BF34F8-8A95-4765-A7EB-2C75F0B55C78}">
      <dsp:nvSpPr>
        <dsp:cNvPr id="0" name=""/>
        <dsp:cNvSpPr/>
      </dsp:nvSpPr>
      <dsp:spPr>
        <a:xfrm>
          <a:off x="1440716" y="1610855"/>
          <a:ext cx="2264826" cy="1132413"/>
        </a:xfrm>
        <a:prstGeom prst="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en-IN" sz="2500" kern="1200" dirty="0">
              <a:solidFill>
                <a:srgbClr val="FFFF00"/>
              </a:solidFill>
            </a:rPr>
            <a:t>BROOKLYN</a:t>
          </a:r>
        </a:p>
      </dsp:txBody>
      <dsp:txXfrm>
        <a:off x="1440716" y="1610855"/>
        <a:ext cx="2264826" cy="1132413"/>
      </dsp:txXfrm>
    </dsp:sp>
  </dsp:spTree>
</dsp:drawing>
</file>

<file path=ppt/diagrams/layout1.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9/2/quickstyle/3d8">
  <dgm:title val=""/>
  <dgm:desc val=""/>
  <dgm:catLst>
    <dgm:cat type="3D" pri="11800"/>
  </dgm:catLst>
  <dgm:scene3d>
    <a:camera prst="perspectiveHeroicExtremeRightFacing" zoom="82000">
      <a:rot lat="21300000" lon="20400000" rev="180000"/>
    </a:camera>
    <a:lightRig rig="morning" dir="t">
      <a:rot lat="0" lon="0" rev="20400000"/>
    </a:lightRig>
  </dgm:scene3d>
  <dgm:styleLbl name="node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0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60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635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152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conF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90500" prstMaterial="matte">
      <a:bevelT w="120650" h="38100"/>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solid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481EBE-1CD7-4057-8DF8-BE41858ECFAA}" type="datetimeFigureOut">
              <a:rPr lang="en-US" smtClean="0"/>
              <a:t>10/21/2022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19A0E9-B5D9-4C2B-891C-43E6B3801DD6}" type="slidenum">
              <a:rPr lang="en-US" smtClean="0"/>
              <a:t>‹#›</a:t>
            </a:fld>
            <a:endParaRPr lang="en-US" dirty="0"/>
          </a:p>
        </p:txBody>
      </p:sp>
    </p:spTree>
    <p:extLst>
      <p:ext uri="{BB962C8B-B14F-4D97-AF65-F5344CB8AC3E}">
        <p14:creationId xmlns:p14="http://schemas.microsoft.com/office/powerpoint/2010/main" val="24356821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719A0E9-B5D9-4C2B-891C-43E6B3801DD6}" type="slidenum">
              <a:rPr lang="en-US" smtClean="0"/>
              <a:t>9</a:t>
            </a:fld>
            <a:endParaRPr lang="en-US" dirty="0"/>
          </a:p>
        </p:txBody>
      </p:sp>
    </p:spTree>
    <p:extLst>
      <p:ext uri="{BB962C8B-B14F-4D97-AF65-F5344CB8AC3E}">
        <p14:creationId xmlns:p14="http://schemas.microsoft.com/office/powerpoint/2010/main" val="942838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719A0E9-B5D9-4C2B-891C-43E6B3801DD6}" type="slidenum">
              <a:rPr lang="en-US" smtClean="0"/>
              <a:t>12</a:t>
            </a:fld>
            <a:endParaRPr lang="en-US" dirty="0"/>
          </a:p>
        </p:txBody>
      </p:sp>
    </p:spTree>
    <p:extLst>
      <p:ext uri="{BB962C8B-B14F-4D97-AF65-F5344CB8AC3E}">
        <p14:creationId xmlns:p14="http://schemas.microsoft.com/office/powerpoint/2010/main" val="88886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FA8601-B1FB-54CA-34C8-41524BD38BBE}"/>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5BC7F279-4323-1EE5-5910-1B82DD9CFC1C}"/>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87A65D58-D2B7-594E-CAA8-8474D9204D09}"/>
              </a:ext>
            </a:extLst>
          </p:cNvPr>
          <p:cNvSpPr>
            <a:spLocks noGrp="1"/>
          </p:cNvSpPr>
          <p:nvPr>
            <p:ph type="dt" sz="half" idx="10"/>
          </p:nvPr>
        </p:nvSpPr>
        <p:spPr/>
        <p:txBody>
          <a:bodyPr/>
          <a:lstStyle/>
          <a:p>
            <a:fld id="{0A468E49-B1DB-4A74-9C69-5685435EB8C2}" type="datetimeFigureOut">
              <a:rPr lang="en-US" smtClean="0"/>
              <a:t>10/21/2022</a:t>
            </a:fld>
            <a:endParaRPr lang="en-US" dirty="0"/>
          </a:p>
        </p:txBody>
      </p:sp>
      <p:sp>
        <p:nvSpPr>
          <p:cNvPr id="5" name="Footer Placeholder 4">
            <a:extLst>
              <a:ext uri="{FF2B5EF4-FFF2-40B4-BE49-F238E27FC236}">
                <a16:creationId xmlns:a16="http://schemas.microsoft.com/office/drawing/2014/main" xmlns="" id="{3BC5E258-D03B-79DD-AE04-83628846F7D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5F84FDA4-0068-BE18-C217-1F1CBD381274}"/>
              </a:ext>
            </a:extLst>
          </p:cNvPr>
          <p:cNvSpPr>
            <a:spLocks noGrp="1"/>
          </p:cNvSpPr>
          <p:nvPr>
            <p:ph type="sldNum" sz="quarter" idx="12"/>
          </p:nvPr>
        </p:nvSpPr>
        <p:spPr/>
        <p:txBody>
          <a:bodyPr/>
          <a:lstStyle/>
          <a:p>
            <a:fld id="{AE2B5B5F-DCDD-4770-9CC2-EC20D8E75DAF}" type="slidenum">
              <a:rPr lang="en-US" smtClean="0"/>
              <a:t>‹#›</a:t>
            </a:fld>
            <a:endParaRPr lang="en-US" dirty="0"/>
          </a:p>
        </p:txBody>
      </p:sp>
    </p:spTree>
    <p:extLst>
      <p:ext uri="{BB962C8B-B14F-4D97-AF65-F5344CB8AC3E}">
        <p14:creationId xmlns:p14="http://schemas.microsoft.com/office/powerpoint/2010/main" val="3884042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6876EE-8B1B-F452-D5EA-52CB8455C48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AEF3CBC0-4694-E5B6-C05C-DC855641F1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4721D7CD-311C-6B69-C109-949AB299C3D4}"/>
              </a:ext>
            </a:extLst>
          </p:cNvPr>
          <p:cNvSpPr>
            <a:spLocks noGrp="1"/>
          </p:cNvSpPr>
          <p:nvPr>
            <p:ph type="dt" sz="half" idx="10"/>
          </p:nvPr>
        </p:nvSpPr>
        <p:spPr/>
        <p:txBody>
          <a:bodyPr/>
          <a:lstStyle/>
          <a:p>
            <a:fld id="{0A468E49-B1DB-4A74-9C69-5685435EB8C2}" type="datetimeFigureOut">
              <a:rPr lang="en-US" smtClean="0"/>
              <a:t>10/21/2022</a:t>
            </a:fld>
            <a:endParaRPr lang="en-US" dirty="0"/>
          </a:p>
        </p:txBody>
      </p:sp>
      <p:sp>
        <p:nvSpPr>
          <p:cNvPr id="5" name="Footer Placeholder 4">
            <a:extLst>
              <a:ext uri="{FF2B5EF4-FFF2-40B4-BE49-F238E27FC236}">
                <a16:creationId xmlns:a16="http://schemas.microsoft.com/office/drawing/2014/main" xmlns="" id="{CA7F067B-69AD-C579-178D-772964349FE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D26AB658-6E61-5834-BAD7-186A7A9029E2}"/>
              </a:ext>
            </a:extLst>
          </p:cNvPr>
          <p:cNvSpPr>
            <a:spLocks noGrp="1"/>
          </p:cNvSpPr>
          <p:nvPr>
            <p:ph type="sldNum" sz="quarter" idx="12"/>
          </p:nvPr>
        </p:nvSpPr>
        <p:spPr/>
        <p:txBody>
          <a:bodyPr/>
          <a:lstStyle/>
          <a:p>
            <a:fld id="{AE2B5B5F-DCDD-4770-9CC2-EC20D8E75DAF}" type="slidenum">
              <a:rPr lang="en-US" smtClean="0"/>
              <a:t>‹#›</a:t>
            </a:fld>
            <a:endParaRPr lang="en-US" dirty="0"/>
          </a:p>
        </p:txBody>
      </p:sp>
    </p:spTree>
    <p:extLst>
      <p:ext uri="{BB962C8B-B14F-4D97-AF65-F5344CB8AC3E}">
        <p14:creationId xmlns:p14="http://schemas.microsoft.com/office/powerpoint/2010/main" val="3079503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DE84A3B2-18EB-4FA1-AB85-BE5A7CFB0F26}"/>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A763FA1A-7BB0-9790-A135-60F4172488B0}"/>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4C5981D7-A9AE-9605-78D7-E2D044459DC2}"/>
              </a:ext>
            </a:extLst>
          </p:cNvPr>
          <p:cNvSpPr>
            <a:spLocks noGrp="1"/>
          </p:cNvSpPr>
          <p:nvPr>
            <p:ph type="dt" sz="half" idx="10"/>
          </p:nvPr>
        </p:nvSpPr>
        <p:spPr/>
        <p:txBody>
          <a:bodyPr/>
          <a:lstStyle/>
          <a:p>
            <a:fld id="{0A468E49-B1DB-4A74-9C69-5685435EB8C2}" type="datetimeFigureOut">
              <a:rPr lang="en-US" smtClean="0"/>
              <a:t>10/21/2022</a:t>
            </a:fld>
            <a:endParaRPr lang="en-US" dirty="0"/>
          </a:p>
        </p:txBody>
      </p:sp>
      <p:sp>
        <p:nvSpPr>
          <p:cNvPr id="5" name="Footer Placeholder 4">
            <a:extLst>
              <a:ext uri="{FF2B5EF4-FFF2-40B4-BE49-F238E27FC236}">
                <a16:creationId xmlns:a16="http://schemas.microsoft.com/office/drawing/2014/main" xmlns="" id="{0A4293B6-C081-34A7-406A-08AF089EB79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148CD34E-1EBF-65A2-2116-BC53F2086C30}"/>
              </a:ext>
            </a:extLst>
          </p:cNvPr>
          <p:cNvSpPr>
            <a:spLocks noGrp="1"/>
          </p:cNvSpPr>
          <p:nvPr>
            <p:ph type="sldNum" sz="quarter" idx="12"/>
          </p:nvPr>
        </p:nvSpPr>
        <p:spPr/>
        <p:txBody>
          <a:bodyPr/>
          <a:lstStyle/>
          <a:p>
            <a:fld id="{AE2B5B5F-DCDD-4770-9CC2-EC20D8E75DAF}" type="slidenum">
              <a:rPr lang="en-US" smtClean="0"/>
              <a:t>‹#›</a:t>
            </a:fld>
            <a:endParaRPr lang="en-US" dirty="0"/>
          </a:p>
        </p:txBody>
      </p:sp>
    </p:spTree>
    <p:extLst>
      <p:ext uri="{BB962C8B-B14F-4D97-AF65-F5344CB8AC3E}">
        <p14:creationId xmlns:p14="http://schemas.microsoft.com/office/powerpoint/2010/main" val="29356675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A468E49-B1DB-4A74-9C69-5685435EB8C2}" type="datetimeFigureOut">
              <a:rPr lang="en-US" smtClean="0"/>
              <a:t>10/21/2022</a:t>
            </a:fld>
            <a:endParaRPr lang="en-US" dirty="0"/>
          </a:p>
        </p:txBody>
      </p:sp>
      <p:sp>
        <p:nvSpPr>
          <p:cNvPr id="5" name="Footer Placeholder 4"/>
          <p:cNvSpPr>
            <a:spLocks noGrp="1"/>
          </p:cNvSpPr>
          <p:nvPr>
            <p:ph type="ftr" sz="quarter" idx="11"/>
          </p:nvPr>
        </p:nvSpPr>
        <p:spPr>
          <a:xfrm>
            <a:off x="2396319" y="329308"/>
            <a:ext cx="3086292" cy="309201"/>
          </a:xfrm>
        </p:spPr>
        <p:txBody>
          <a:bodyPr/>
          <a:lstStyle/>
          <a:p>
            <a:endParaRPr lang="en-US" dirty="0"/>
          </a:p>
        </p:txBody>
      </p:sp>
      <p:sp>
        <p:nvSpPr>
          <p:cNvPr id="6" name="Slide Number Placeholder 5"/>
          <p:cNvSpPr>
            <a:spLocks noGrp="1"/>
          </p:cNvSpPr>
          <p:nvPr>
            <p:ph type="sldNum" sz="quarter" idx="12"/>
          </p:nvPr>
        </p:nvSpPr>
        <p:spPr>
          <a:xfrm>
            <a:off x="1434703" y="798973"/>
            <a:ext cx="802005" cy="503578"/>
          </a:xfrm>
        </p:spPr>
        <p:txBody>
          <a:bodyPr/>
          <a:lstStyle/>
          <a:p>
            <a:fld id="{AE2B5B5F-DCDD-4770-9CC2-EC20D8E75DAF}" type="slidenum">
              <a:rPr lang="en-US" smtClean="0"/>
              <a:t>‹#›</a:t>
            </a:fld>
            <a:endParaRPr lang="en-US" dirty="0"/>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31191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468E49-B1DB-4A74-9C69-5685435EB8C2}" type="datetimeFigureOut">
              <a:rPr lang="en-US" smtClean="0"/>
              <a:t>10/21/2022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2B5B5F-DCDD-4770-9CC2-EC20D8E75DAF}" type="slidenum">
              <a:rPr lang="en-US" smtClean="0"/>
              <a:t>‹#›</a:t>
            </a:fld>
            <a:endParaRPr lang="en-US" dirty="0"/>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33276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468E49-B1DB-4A74-9C69-5685435EB8C2}" type="datetimeFigureOut">
              <a:rPr lang="en-US" smtClean="0"/>
              <a:t>10/21/2022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2B5B5F-DCDD-4770-9CC2-EC20D8E75DAF}" type="slidenum">
              <a:rPr lang="en-US" smtClean="0"/>
              <a:t>‹#›</a:t>
            </a:fld>
            <a:endParaRPr lang="en-US" dirty="0"/>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754808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468E49-B1DB-4A74-9C69-5685435EB8C2}" type="datetimeFigureOut">
              <a:rPr lang="en-US" smtClean="0"/>
              <a:t>10/21/2022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E2B5B5F-DCDD-4770-9CC2-EC20D8E75DAF}" type="slidenum">
              <a:rPr lang="en-US" smtClean="0"/>
              <a:t>‹#›</a:t>
            </a:fld>
            <a:endParaRPr lang="en-US" dirty="0"/>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83313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A468E49-B1DB-4A74-9C69-5685435EB8C2}" type="datetimeFigureOut">
              <a:rPr lang="en-US" smtClean="0"/>
              <a:t>10/21/2022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E2B5B5F-DCDD-4770-9CC2-EC20D8E75DAF}" type="slidenum">
              <a:rPr lang="en-US" smtClean="0"/>
              <a:t>‹#›</a:t>
            </a:fld>
            <a:endParaRPr lang="en-US" dirty="0"/>
          </a:p>
        </p:txBody>
      </p:sp>
    </p:spTree>
    <p:extLst>
      <p:ext uri="{BB962C8B-B14F-4D97-AF65-F5344CB8AC3E}">
        <p14:creationId xmlns:p14="http://schemas.microsoft.com/office/powerpoint/2010/main" val="36334423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A468E49-B1DB-4A74-9C69-5685435EB8C2}" type="datetimeFigureOut">
              <a:rPr lang="en-US" smtClean="0"/>
              <a:t>10/21/2022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E2B5B5F-DCDD-4770-9CC2-EC20D8E75DAF}" type="slidenum">
              <a:rPr lang="en-US" smtClean="0"/>
              <a:t>‹#›</a:t>
            </a:fld>
            <a:endParaRPr lang="en-US" dirty="0"/>
          </a:p>
        </p:txBody>
      </p:sp>
    </p:spTree>
    <p:extLst>
      <p:ext uri="{BB962C8B-B14F-4D97-AF65-F5344CB8AC3E}">
        <p14:creationId xmlns:p14="http://schemas.microsoft.com/office/powerpoint/2010/main" val="7782790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468E49-B1DB-4A74-9C69-5685435EB8C2}" type="datetimeFigureOut">
              <a:rPr lang="en-US" smtClean="0"/>
              <a:t>10/21/2022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E2B5B5F-DCDD-4770-9CC2-EC20D8E75DAF}" type="slidenum">
              <a:rPr lang="en-US" smtClean="0"/>
              <a:t>‹#›</a:t>
            </a:fld>
            <a:endParaRPr lang="en-US" dirty="0"/>
          </a:p>
        </p:txBody>
      </p:sp>
    </p:spTree>
    <p:extLst>
      <p:ext uri="{BB962C8B-B14F-4D97-AF65-F5344CB8AC3E}">
        <p14:creationId xmlns:p14="http://schemas.microsoft.com/office/powerpoint/2010/main" val="22248856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0A468E49-B1DB-4A74-9C69-5685435EB8C2}" type="datetimeFigureOut">
              <a:rPr lang="en-US" smtClean="0"/>
              <a:t>10/21/2022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E2B5B5F-DCDD-4770-9CC2-EC20D8E75DAF}" type="slidenum">
              <a:rPr lang="en-US" smtClean="0"/>
              <a:t>‹#›</a:t>
            </a:fld>
            <a:endParaRPr lang="en-US" dirty="0"/>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30288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2779CB-AB43-5A2F-7DD0-9A27481C5D6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C7574A9C-2ED7-6164-EB87-C1A8DDA232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4F3981CF-0FD2-4998-428A-5BA61857D0EF}"/>
              </a:ext>
            </a:extLst>
          </p:cNvPr>
          <p:cNvSpPr>
            <a:spLocks noGrp="1"/>
          </p:cNvSpPr>
          <p:nvPr>
            <p:ph type="dt" sz="half" idx="10"/>
          </p:nvPr>
        </p:nvSpPr>
        <p:spPr/>
        <p:txBody>
          <a:bodyPr/>
          <a:lstStyle/>
          <a:p>
            <a:fld id="{0A468E49-B1DB-4A74-9C69-5685435EB8C2}" type="datetimeFigureOut">
              <a:rPr lang="en-US" smtClean="0"/>
              <a:t>10/21/2022</a:t>
            </a:fld>
            <a:endParaRPr lang="en-US" dirty="0"/>
          </a:p>
        </p:txBody>
      </p:sp>
      <p:sp>
        <p:nvSpPr>
          <p:cNvPr id="5" name="Footer Placeholder 4">
            <a:extLst>
              <a:ext uri="{FF2B5EF4-FFF2-40B4-BE49-F238E27FC236}">
                <a16:creationId xmlns:a16="http://schemas.microsoft.com/office/drawing/2014/main" xmlns="" id="{878BD8E5-4A24-25F4-DF3B-4144FF8FFD7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7877C35E-BBE0-B262-A37A-652DB52AC2BD}"/>
              </a:ext>
            </a:extLst>
          </p:cNvPr>
          <p:cNvSpPr>
            <a:spLocks noGrp="1"/>
          </p:cNvSpPr>
          <p:nvPr>
            <p:ph type="sldNum" sz="quarter" idx="12"/>
          </p:nvPr>
        </p:nvSpPr>
        <p:spPr/>
        <p:txBody>
          <a:bodyPr/>
          <a:lstStyle/>
          <a:p>
            <a:fld id="{AE2B5B5F-DCDD-4770-9CC2-EC20D8E75DAF}" type="slidenum">
              <a:rPr lang="en-US" smtClean="0"/>
              <a:t>‹#›</a:t>
            </a:fld>
            <a:endParaRPr lang="en-US" dirty="0"/>
          </a:p>
        </p:txBody>
      </p:sp>
    </p:spTree>
    <p:extLst>
      <p:ext uri="{BB962C8B-B14F-4D97-AF65-F5344CB8AC3E}">
        <p14:creationId xmlns:p14="http://schemas.microsoft.com/office/powerpoint/2010/main" val="31094744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0A468E49-B1DB-4A74-9C69-5685435EB8C2}" type="datetimeFigureOut">
              <a:rPr lang="en-US" smtClean="0"/>
              <a:t>10/21/2022</a:t>
            </a:fld>
            <a:endParaRPr lang="en-US" dirty="0"/>
          </a:p>
        </p:txBody>
      </p:sp>
      <p:sp>
        <p:nvSpPr>
          <p:cNvPr id="6" name="Footer Placeholder 5"/>
          <p:cNvSpPr>
            <a:spLocks noGrp="1"/>
          </p:cNvSpPr>
          <p:nvPr>
            <p:ph type="ftr" sz="quarter" idx="11"/>
          </p:nvPr>
        </p:nvSpPr>
        <p:spPr>
          <a:xfrm>
            <a:off x="1437530" y="318641"/>
            <a:ext cx="3251553" cy="320931"/>
          </a:xfrm>
        </p:spPr>
        <p:txBody>
          <a:bodyPr/>
          <a:lstStyle/>
          <a:p>
            <a:endParaRPr lang="en-US" dirty="0"/>
          </a:p>
        </p:txBody>
      </p:sp>
      <p:sp>
        <p:nvSpPr>
          <p:cNvPr id="7" name="Slide Number Placeholder 6"/>
          <p:cNvSpPr>
            <a:spLocks noGrp="1"/>
          </p:cNvSpPr>
          <p:nvPr>
            <p:ph type="sldNum" sz="quarter" idx="12"/>
          </p:nvPr>
        </p:nvSpPr>
        <p:spPr/>
        <p:txBody>
          <a:bodyPr/>
          <a:lstStyle/>
          <a:p>
            <a:fld id="{AE2B5B5F-DCDD-4770-9CC2-EC20D8E75DAF}" type="slidenum">
              <a:rPr lang="en-US" smtClean="0"/>
              <a:t>‹#›</a:t>
            </a:fld>
            <a:endParaRPr lang="en-US" dirty="0"/>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327475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468E49-B1DB-4A74-9C69-5685435EB8C2}" type="datetimeFigureOut">
              <a:rPr lang="en-US" smtClean="0"/>
              <a:t>10/21/2022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2B5B5F-DCDD-4770-9CC2-EC20D8E75DAF}" type="slidenum">
              <a:rPr lang="en-US" smtClean="0"/>
              <a:t>‹#›</a:t>
            </a:fld>
            <a:endParaRPr lang="en-US" dirty="0"/>
          </a:p>
        </p:txBody>
      </p:sp>
    </p:spTree>
    <p:extLst>
      <p:ext uri="{BB962C8B-B14F-4D97-AF65-F5344CB8AC3E}">
        <p14:creationId xmlns:p14="http://schemas.microsoft.com/office/powerpoint/2010/main" val="147842112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468E49-B1DB-4A74-9C69-5685435EB8C2}" type="datetimeFigureOut">
              <a:rPr lang="en-US" smtClean="0"/>
              <a:t>10/21/2022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2B5B5F-DCDD-4770-9CC2-EC20D8E75DAF}" type="slidenum">
              <a:rPr lang="en-US" smtClean="0"/>
              <a:t>‹#›</a:t>
            </a:fld>
            <a:endParaRPr lang="en-US" dirty="0"/>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28721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EADC80-AF2F-8359-7CF3-F59136950EF8}"/>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197890EB-AF29-96FC-9410-AA23251AF768}"/>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4E9EA187-8B4F-E5C1-176A-56B0EF9F5DCA}"/>
              </a:ext>
            </a:extLst>
          </p:cNvPr>
          <p:cNvSpPr>
            <a:spLocks noGrp="1"/>
          </p:cNvSpPr>
          <p:nvPr>
            <p:ph type="dt" sz="half" idx="10"/>
          </p:nvPr>
        </p:nvSpPr>
        <p:spPr/>
        <p:txBody>
          <a:bodyPr/>
          <a:lstStyle/>
          <a:p>
            <a:fld id="{0A468E49-B1DB-4A74-9C69-5685435EB8C2}" type="datetimeFigureOut">
              <a:rPr lang="en-US" smtClean="0"/>
              <a:t>10/21/2022</a:t>
            </a:fld>
            <a:endParaRPr lang="en-US" dirty="0"/>
          </a:p>
        </p:txBody>
      </p:sp>
      <p:sp>
        <p:nvSpPr>
          <p:cNvPr id="5" name="Footer Placeholder 4">
            <a:extLst>
              <a:ext uri="{FF2B5EF4-FFF2-40B4-BE49-F238E27FC236}">
                <a16:creationId xmlns:a16="http://schemas.microsoft.com/office/drawing/2014/main" xmlns="" id="{086A87ED-ABFA-000F-4C6E-789605DC883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776AA495-BB18-5E3A-BAEB-7B0081B40CB6}"/>
              </a:ext>
            </a:extLst>
          </p:cNvPr>
          <p:cNvSpPr>
            <a:spLocks noGrp="1"/>
          </p:cNvSpPr>
          <p:nvPr>
            <p:ph type="sldNum" sz="quarter" idx="12"/>
          </p:nvPr>
        </p:nvSpPr>
        <p:spPr/>
        <p:txBody>
          <a:bodyPr/>
          <a:lstStyle/>
          <a:p>
            <a:fld id="{AE2B5B5F-DCDD-4770-9CC2-EC20D8E75DAF}" type="slidenum">
              <a:rPr lang="en-US" smtClean="0"/>
              <a:t>‹#›</a:t>
            </a:fld>
            <a:endParaRPr lang="en-US" dirty="0"/>
          </a:p>
        </p:txBody>
      </p:sp>
    </p:spTree>
    <p:extLst>
      <p:ext uri="{BB962C8B-B14F-4D97-AF65-F5344CB8AC3E}">
        <p14:creationId xmlns:p14="http://schemas.microsoft.com/office/powerpoint/2010/main" val="1760203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5A9CDB-B863-FEAF-8867-7BDB89818A2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685FB8EE-4522-1E48-CB91-B556843F07DA}"/>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569F6656-2D8C-EF29-10D0-9A1545F8A0FA}"/>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4DFAC58A-9943-E0D0-AE3F-E5E94F0DEEC4}"/>
              </a:ext>
            </a:extLst>
          </p:cNvPr>
          <p:cNvSpPr>
            <a:spLocks noGrp="1"/>
          </p:cNvSpPr>
          <p:nvPr>
            <p:ph type="dt" sz="half" idx="10"/>
          </p:nvPr>
        </p:nvSpPr>
        <p:spPr/>
        <p:txBody>
          <a:bodyPr/>
          <a:lstStyle/>
          <a:p>
            <a:fld id="{0A468E49-B1DB-4A74-9C69-5685435EB8C2}" type="datetimeFigureOut">
              <a:rPr lang="en-US" smtClean="0"/>
              <a:t>10/21/2022</a:t>
            </a:fld>
            <a:endParaRPr lang="en-US" dirty="0"/>
          </a:p>
        </p:txBody>
      </p:sp>
      <p:sp>
        <p:nvSpPr>
          <p:cNvPr id="6" name="Footer Placeholder 5">
            <a:extLst>
              <a:ext uri="{FF2B5EF4-FFF2-40B4-BE49-F238E27FC236}">
                <a16:creationId xmlns:a16="http://schemas.microsoft.com/office/drawing/2014/main" xmlns="" id="{DB1310DF-840A-AB94-B38D-7DCA199BA48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C89E7738-FA8A-6E4E-FBC4-968984CF5759}"/>
              </a:ext>
            </a:extLst>
          </p:cNvPr>
          <p:cNvSpPr>
            <a:spLocks noGrp="1"/>
          </p:cNvSpPr>
          <p:nvPr>
            <p:ph type="sldNum" sz="quarter" idx="12"/>
          </p:nvPr>
        </p:nvSpPr>
        <p:spPr/>
        <p:txBody>
          <a:bodyPr/>
          <a:lstStyle/>
          <a:p>
            <a:fld id="{AE2B5B5F-DCDD-4770-9CC2-EC20D8E75DAF}" type="slidenum">
              <a:rPr lang="en-US" smtClean="0"/>
              <a:t>‹#›</a:t>
            </a:fld>
            <a:endParaRPr lang="en-US" dirty="0"/>
          </a:p>
        </p:txBody>
      </p:sp>
    </p:spTree>
    <p:extLst>
      <p:ext uri="{BB962C8B-B14F-4D97-AF65-F5344CB8AC3E}">
        <p14:creationId xmlns:p14="http://schemas.microsoft.com/office/powerpoint/2010/main" val="1265938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C28E69-3CD2-7386-BE3F-A59539B95CF7}"/>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FC6EC44F-4EF7-A604-7DCF-5376B4CDE3F1}"/>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9AF407B3-5C61-E498-8AA2-8F9498D995C1}"/>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84126BAB-4D29-3CC3-29CB-7095FD6EA21E}"/>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CFA15619-3DE9-77AF-4D48-629D888C54E2}"/>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6EA2B047-EDC1-C9DC-FB79-8DAA87C53947}"/>
              </a:ext>
            </a:extLst>
          </p:cNvPr>
          <p:cNvSpPr>
            <a:spLocks noGrp="1"/>
          </p:cNvSpPr>
          <p:nvPr>
            <p:ph type="dt" sz="half" idx="10"/>
          </p:nvPr>
        </p:nvSpPr>
        <p:spPr/>
        <p:txBody>
          <a:bodyPr/>
          <a:lstStyle/>
          <a:p>
            <a:fld id="{0A468E49-B1DB-4A74-9C69-5685435EB8C2}" type="datetimeFigureOut">
              <a:rPr lang="en-US" smtClean="0"/>
              <a:t>10/21/2022</a:t>
            </a:fld>
            <a:endParaRPr lang="en-US" dirty="0"/>
          </a:p>
        </p:txBody>
      </p:sp>
      <p:sp>
        <p:nvSpPr>
          <p:cNvPr id="8" name="Footer Placeholder 7">
            <a:extLst>
              <a:ext uri="{FF2B5EF4-FFF2-40B4-BE49-F238E27FC236}">
                <a16:creationId xmlns:a16="http://schemas.microsoft.com/office/drawing/2014/main" xmlns="" id="{36F8E431-534E-1945-C9EC-39C5F49FBA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4CBD442F-B953-1F48-9153-C886C60A7E0C}"/>
              </a:ext>
            </a:extLst>
          </p:cNvPr>
          <p:cNvSpPr>
            <a:spLocks noGrp="1"/>
          </p:cNvSpPr>
          <p:nvPr>
            <p:ph type="sldNum" sz="quarter" idx="12"/>
          </p:nvPr>
        </p:nvSpPr>
        <p:spPr/>
        <p:txBody>
          <a:bodyPr/>
          <a:lstStyle/>
          <a:p>
            <a:fld id="{AE2B5B5F-DCDD-4770-9CC2-EC20D8E75DAF}" type="slidenum">
              <a:rPr lang="en-US" smtClean="0"/>
              <a:t>‹#›</a:t>
            </a:fld>
            <a:endParaRPr lang="en-US" dirty="0"/>
          </a:p>
        </p:txBody>
      </p:sp>
    </p:spTree>
    <p:extLst>
      <p:ext uri="{BB962C8B-B14F-4D97-AF65-F5344CB8AC3E}">
        <p14:creationId xmlns:p14="http://schemas.microsoft.com/office/powerpoint/2010/main" val="1575166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2F863C-B3DD-D918-F4F9-58038A3AF9E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F240E524-AD5B-A834-5BF6-97A9CD441C14}"/>
              </a:ext>
            </a:extLst>
          </p:cNvPr>
          <p:cNvSpPr>
            <a:spLocks noGrp="1"/>
          </p:cNvSpPr>
          <p:nvPr>
            <p:ph type="dt" sz="half" idx="10"/>
          </p:nvPr>
        </p:nvSpPr>
        <p:spPr/>
        <p:txBody>
          <a:bodyPr/>
          <a:lstStyle/>
          <a:p>
            <a:fld id="{0A468E49-B1DB-4A74-9C69-5685435EB8C2}" type="datetimeFigureOut">
              <a:rPr lang="en-US" smtClean="0"/>
              <a:t>10/21/2022</a:t>
            </a:fld>
            <a:endParaRPr lang="en-US" dirty="0"/>
          </a:p>
        </p:txBody>
      </p:sp>
      <p:sp>
        <p:nvSpPr>
          <p:cNvPr id="4" name="Footer Placeholder 3">
            <a:extLst>
              <a:ext uri="{FF2B5EF4-FFF2-40B4-BE49-F238E27FC236}">
                <a16:creationId xmlns:a16="http://schemas.microsoft.com/office/drawing/2014/main" xmlns="" id="{C9E09278-7946-D775-036A-4CB7FCB7C39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7228C8DE-1E66-BD01-CA57-53D0D9B58630}"/>
              </a:ext>
            </a:extLst>
          </p:cNvPr>
          <p:cNvSpPr>
            <a:spLocks noGrp="1"/>
          </p:cNvSpPr>
          <p:nvPr>
            <p:ph type="sldNum" sz="quarter" idx="12"/>
          </p:nvPr>
        </p:nvSpPr>
        <p:spPr/>
        <p:txBody>
          <a:bodyPr/>
          <a:lstStyle/>
          <a:p>
            <a:fld id="{AE2B5B5F-DCDD-4770-9CC2-EC20D8E75DAF}" type="slidenum">
              <a:rPr lang="en-US" smtClean="0"/>
              <a:t>‹#›</a:t>
            </a:fld>
            <a:endParaRPr lang="en-US" dirty="0"/>
          </a:p>
        </p:txBody>
      </p:sp>
    </p:spTree>
    <p:extLst>
      <p:ext uri="{BB962C8B-B14F-4D97-AF65-F5344CB8AC3E}">
        <p14:creationId xmlns:p14="http://schemas.microsoft.com/office/powerpoint/2010/main" val="1342014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7F0B9FEB-9C08-3C86-07BD-6AFC8A6A3641}"/>
              </a:ext>
            </a:extLst>
          </p:cNvPr>
          <p:cNvSpPr>
            <a:spLocks noGrp="1"/>
          </p:cNvSpPr>
          <p:nvPr>
            <p:ph type="dt" sz="half" idx="10"/>
          </p:nvPr>
        </p:nvSpPr>
        <p:spPr/>
        <p:txBody>
          <a:bodyPr/>
          <a:lstStyle/>
          <a:p>
            <a:fld id="{0A468E49-B1DB-4A74-9C69-5685435EB8C2}" type="datetimeFigureOut">
              <a:rPr lang="en-US" smtClean="0"/>
              <a:t>10/21/2022</a:t>
            </a:fld>
            <a:endParaRPr lang="en-US" dirty="0"/>
          </a:p>
        </p:txBody>
      </p:sp>
      <p:sp>
        <p:nvSpPr>
          <p:cNvPr id="3" name="Footer Placeholder 2">
            <a:extLst>
              <a:ext uri="{FF2B5EF4-FFF2-40B4-BE49-F238E27FC236}">
                <a16:creationId xmlns:a16="http://schemas.microsoft.com/office/drawing/2014/main" xmlns="" id="{5D43F0FB-85A7-0004-CA7E-33D472A5B01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21DF9868-3B1C-5E6E-290D-AD3E88527203}"/>
              </a:ext>
            </a:extLst>
          </p:cNvPr>
          <p:cNvSpPr>
            <a:spLocks noGrp="1"/>
          </p:cNvSpPr>
          <p:nvPr>
            <p:ph type="sldNum" sz="quarter" idx="12"/>
          </p:nvPr>
        </p:nvSpPr>
        <p:spPr/>
        <p:txBody>
          <a:bodyPr/>
          <a:lstStyle/>
          <a:p>
            <a:fld id="{AE2B5B5F-DCDD-4770-9CC2-EC20D8E75DAF}" type="slidenum">
              <a:rPr lang="en-US" smtClean="0"/>
              <a:t>‹#›</a:t>
            </a:fld>
            <a:endParaRPr lang="en-US" dirty="0"/>
          </a:p>
        </p:txBody>
      </p:sp>
    </p:spTree>
    <p:extLst>
      <p:ext uri="{BB962C8B-B14F-4D97-AF65-F5344CB8AC3E}">
        <p14:creationId xmlns:p14="http://schemas.microsoft.com/office/powerpoint/2010/main" val="735372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E30DB4-B815-0A7F-6014-EA243E1E6D0A}"/>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96B08F2C-703F-4FBF-6E32-2DAF5A954BAE}"/>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93259A10-8C45-7117-FC6C-A3337951140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xmlns="" id="{BA0ACAE6-65F1-C229-E193-D39265EB0749}"/>
              </a:ext>
            </a:extLst>
          </p:cNvPr>
          <p:cNvSpPr>
            <a:spLocks noGrp="1"/>
          </p:cNvSpPr>
          <p:nvPr>
            <p:ph type="dt" sz="half" idx="10"/>
          </p:nvPr>
        </p:nvSpPr>
        <p:spPr/>
        <p:txBody>
          <a:bodyPr/>
          <a:lstStyle/>
          <a:p>
            <a:fld id="{0A468E49-B1DB-4A74-9C69-5685435EB8C2}" type="datetimeFigureOut">
              <a:rPr lang="en-US" smtClean="0"/>
              <a:t>10/21/2022</a:t>
            </a:fld>
            <a:endParaRPr lang="en-US" dirty="0"/>
          </a:p>
        </p:txBody>
      </p:sp>
      <p:sp>
        <p:nvSpPr>
          <p:cNvPr id="6" name="Footer Placeholder 5">
            <a:extLst>
              <a:ext uri="{FF2B5EF4-FFF2-40B4-BE49-F238E27FC236}">
                <a16:creationId xmlns:a16="http://schemas.microsoft.com/office/drawing/2014/main" xmlns="" id="{A635D25F-7EF2-DAD1-DB09-0194C569EAE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25D649C5-0050-191C-7D86-797C587DB058}"/>
              </a:ext>
            </a:extLst>
          </p:cNvPr>
          <p:cNvSpPr>
            <a:spLocks noGrp="1"/>
          </p:cNvSpPr>
          <p:nvPr>
            <p:ph type="sldNum" sz="quarter" idx="12"/>
          </p:nvPr>
        </p:nvSpPr>
        <p:spPr/>
        <p:txBody>
          <a:bodyPr/>
          <a:lstStyle/>
          <a:p>
            <a:fld id="{AE2B5B5F-DCDD-4770-9CC2-EC20D8E75DAF}" type="slidenum">
              <a:rPr lang="en-US" smtClean="0"/>
              <a:t>‹#›</a:t>
            </a:fld>
            <a:endParaRPr lang="en-US" dirty="0"/>
          </a:p>
        </p:txBody>
      </p:sp>
    </p:spTree>
    <p:extLst>
      <p:ext uri="{BB962C8B-B14F-4D97-AF65-F5344CB8AC3E}">
        <p14:creationId xmlns:p14="http://schemas.microsoft.com/office/powerpoint/2010/main" val="4168820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C51123-EC45-EE6B-AB65-B2B623843325}"/>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BA6C246D-819B-A79C-C493-30EA1F415EEE}"/>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dirty="0"/>
          </a:p>
        </p:txBody>
      </p:sp>
      <p:sp>
        <p:nvSpPr>
          <p:cNvPr id="4" name="Text Placeholder 3">
            <a:extLst>
              <a:ext uri="{FF2B5EF4-FFF2-40B4-BE49-F238E27FC236}">
                <a16:creationId xmlns:a16="http://schemas.microsoft.com/office/drawing/2014/main" xmlns="" id="{3FF4F229-7A5B-11DE-3015-C7059D288F10}"/>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xmlns="" id="{45384596-4EB7-0073-BB72-C9DE2C4D2A22}"/>
              </a:ext>
            </a:extLst>
          </p:cNvPr>
          <p:cNvSpPr>
            <a:spLocks noGrp="1"/>
          </p:cNvSpPr>
          <p:nvPr>
            <p:ph type="dt" sz="half" idx="10"/>
          </p:nvPr>
        </p:nvSpPr>
        <p:spPr/>
        <p:txBody>
          <a:bodyPr/>
          <a:lstStyle/>
          <a:p>
            <a:fld id="{0A468E49-B1DB-4A74-9C69-5685435EB8C2}" type="datetimeFigureOut">
              <a:rPr lang="en-US" smtClean="0"/>
              <a:t>10/21/2022</a:t>
            </a:fld>
            <a:endParaRPr lang="en-US" dirty="0"/>
          </a:p>
        </p:txBody>
      </p:sp>
      <p:sp>
        <p:nvSpPr>
          <p:cNvPr id="6" name="Footer Placeholder 5">
            <a:extLst>
              <a:ext uri="{FF2B5EF4-FFF2-40B4-BE49-F238E27FC236}">
                <a16:creationId xmlns:a16="http://schemas.microsoft.com/office/drawing/2014/main" xmlns="" id="{153B0788-2026-A7E1-298B-89427D18C89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2A0DB1E5-0613-0557-2EE9-119DD85FA875}"/>
              </a:ext>
            </a:extLst>
          </p:cNvPr>
          <p:cNvSpPr>
            <a:spLocks noGrp="1"/>
          </p:cNvSpPr>
          <p:nvPr>
            <p:ph type="sldNum" sz="quarter" idx="12"/>
          </p:nvPr>
        </p:nvSpPr>
        <p:spPr/>
        <p:txBody>
          <a:bodyPr/>
          <a:lstStyle/>
          <a:p>
            <a:fld id="{AE2B5B5F-DCDD-4770-9CC2-EC20D8E75DAF}" type="slidenum">
              <a:rPr lang="en-US" smtClean="0"/>
              <a:t>‹#›</a:t>
            </a:fld>
            <a:endParaRPr lang="en-US" dirty="0"/>
          </a:p>
        </p:txBody>
      </p:sp>
    </p:spTree>
    <p:extLst>
      <p:ext uri="{BB962C8B-B14F-4D97-AF65-F5344CB8AC3E}">
        <p14:creationId xmlns:p14="http://schemas.microsoft.com/office/powerpoint/2010/main" val="289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736F3AA-4ACE-0D68-0018-7C89C9DAC4A5}"/>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0F9CD8E0-EEB3-0E9C-69BC-6EBC8F8F7638}"/>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D78F0884-D112-688A-7D55-9F8B1C937317}"/>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A468E49-B1DB-4A74-9C69-5685435EB8C2}" type="datetimeFigureOut">
              <a:rPr lang="en-US" smtClean="0"/>
              <a:t>10/21/2022</a:t>
            </a:fld>
            <a:endParaRPr lang="en-US" dirty="0"/>
          </a:p>
        </p:txBody>
      </p:sp>
      <p:sp>
        <p:nvSpPr>
          <p:cNvPr id="5" name="Footer Placeholder 4">
            <a:extLst>
              <a:ext uri="{FF2B5EF4-FFF2-40B4-BE49-F238E27FC236}">
                <a16:creationId xmlns:a16="http://schemas.microsoft.com/office/drawing/2014/main" xmlns="" id="{96248EB7-405E-B7CC-CA24-700246BF494A}"/>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xmlns="" id="{79B0BE35-1F3B-DF0C-1510-62C6660BE606}"/>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E2B5B5F-DCDD-4770-9CC2-EC20D8E75DAF}" type="slidenum">
              <a:rPr lang="en-US" smtClean="0"/>
              <a:t>‹#›</a:t>
            </a:fld>
            <a:endParaRPr lang="en-US" dirty="0"/>
          </a:p>
        </p:txBody>
      </p:sp>
    </p:spTree>
    <p:extLst>
      <p:ext uri="{BB962C8B-B14F-4D97-AF65-F5344CB8AC3E}">
        <p14:creationId xmlns:p14="http://schemas.microsoft.com/office/powerpoint/2010/main" val="146809437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A468E49-B1DB-4A74-9C69-5685435EB8C2}" type="datetimeFigureOut">
              <a:rPr lang="en-US" smtClean="0"/>
              <a:t>10/21/2022</a:t>
            </a:fld>
            <a:endParaRPr lang="en-US" dirty="0"/>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AE2B5B5F-DCDD-4770-9CC2-EC20D8E75DAF}" type="slidenum">
              <a:rPr lang="en-US" smtClean="0"/>
              <a:t>‹#›</a:t>
            </a:fld>
            <a:endParaRPr lang="en-US" dirty="0"/>
          </a:p>
        </p:txBody>
      </p:sp>
    </p:spTree>
    <p:extLst>
      <p:ext uri="{BB962C8B-B14F-4D97-AF65-F5344CB8AC3E}">
        <p14:creationId xmlns:p14="http://schemas.microsoft.com/office/powerpoint/2010/main" val="94226840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534400" cy="1782762"/>
          </a:xfrm>
        </p:spPr>
        <p:txBody>
          <a:bodyPr>
            <a:normAutofit/>
          </a:bodyPr>
          <a:lstStyle/>
          <a:p>
            <a:r>
              <a:rPr lang="en-IN" b="1" dirty="0" smtClean="0">
                <a:solidFill>
                  <a:srgbClr val="FF0000"/>
                </a:solidFill>
              </a:rPr>
              <a:t>		</a:t>
            </a:r>
            <a:r>
              <a:rPr lang="en-IN" b="1" u="sng" dirty="0" smtClean="0">
                <a:solidFill>
                  <a:srgbClr val="FF0000"/>
                </a:solidFill>
              </a:rPr>
              <a:t>CAPSTONE </a:t>
            </a:r>
            <a:r>
              <a:rPr lang="en-IN" b="1" u="sng" dirty="0">
                <a:solidFill>
                  <a:srgbClr val="FF0000"/>
                </a:solidFill>
              </a:rPr>
              <a:t>PROJECT EDA -1 </a:t>
            </a:r>
            <a:r>
              <a:rPr lang="en-IN" b="1" dirty="0">
                <a:solidFill>
                  <a:srgbClr val="FF0000"/>
                </a:solidFill>
              </a:rPr>
              <a:t/>
            </a:r>
            <a:br>
              <a:rPr lang="en-IN" b="1" dirty="0">
                <a:solidFill>
                  <a:srgbClr val="FF0000"/>
                </a:solidFill>
              </a:rPr>
            </a:br>
            <a:r>
              <a:rPr lang="en-IN" b="1" dirty="0">
                <a:solidFill>
                  <a:srgbClr val="FF0000"/>
                </a:solidFill>
              </a:rPr>
              <a:t/>
            </a:r>
            <a:br>
              <a:rPr lang="en-IN" b="1" dirty="0">
                <a:solidFill>
                  <a:srgbClr val="FF0000"/>
                </a:solidFill>
              </a:rPr>
            </a:br>
            <a:r>
              <a:rPr lang="en-IN" b="1" dirty="0" smtClean="0">
                <a:solidFill>
                  <a:srgbClr val="FF0000"/>
                </a:solidFill>
              </a:rPr>
              <a:t>		</a:t>
            </a:r>
            <a:r>
              <a:rPr lang="en-IN" b="1" u="sng" dirty="0" smtClean="0">
                <a:solidFill>
                  <a:srgbClr val="FF0000"/>
                </a:solidFill>
              </a:rPr>
              <a:t>ON </a:t>
            </a:r>
            <a:r>
              <a:rPr lang="en-IN" b="1" u="sng" dirty="0">
                <a:solidFill>
                  <a:srgbClr val="FF0000"/>
                </a:solidFill>
              </a:rPr>
              <a:t>AIRBNB BOOKING ANALYSIS.</a:t>
            </a:r>
          </a:p>
        </p:txBody>
      </p:sp>
      <p:sp>
        <p:nvSpPr>
          <p:cNvPr id="3" name="Content Placeholder 2"/>
          <p:cNvSpPr>
            <a:spLocks noGrp="1"/>
          </p:cNvSpPr>
          <p:nvPr>
            <p:ph idx="1"/>
          </p:nvPr>
        </p:nvSpPr>
        <p:spPr/>
        <p:txBody>
          <a:bodyPr>
            <a:normAutofit/>
          </a:bodyPr>
          <a:lstStyle/>
          <a:p>
            <a:pPr marL="0" indent="0">
              <a:buNone/>
            </a:pPr>
            <a:r>
              <a:rPr lang="en-IN" dirty="0">
                <a:solidFill>
                  <a:schemeClr val="accent6">
                    <a:lumMod val="75000"/>
                  </a:schemeClr>
                </a:solidFill>
              </a:rPr>
              <a:t>                   </a:t>
            </a:r>
          </a:p>
          <a:p>
            <a:pPr marL="0" indent="0">
              <a:buNone/>
            </a:pPr>
            <a:r>
              <a:rPr lang="en-IN" dirty="0">
                <a:solidFill>
                  <a:schemeClr val="accent6">
                    <a:lumMod val="75000"/>
                  </a:schemeClr>
                </a:solidFill>
              </a:rPr>
              <a:t>                          </a:t>
            </a:r>
            <a:r>
              <a:rPr lang="en-IN" b="1" u="sng" dirty="0">
                <a:solidFill>
                  <a:schemeClr val="accent6">
                    <a:lumMod val="75000"/>
                  </a:schemeClr>
                </a:solidFill>
              </a:rPr>
              <a:t>BY </a:t>
            </a:r>
            <a:r>
              <a:rPr lang="en-IN" b="1" u="sng" dirty="0" smtClean="0">
                <a:solidFill>
                  <a:schemeClr val="accent6">
                    <a:lumMod val="75000"/>
                  </a:schemeClr>
                </a:solidFill>
              </a:rPr>
              <a:t>TEAM </a:t>
            </a:r>
            <a:r>
              <a:rPr lang="en-IN" b="1" dirty="0" smtClean="0">
                <a:solidFill>
                  <a:schemeClr val="accent6">
                    <a:lumMod val="75000"/>
                  </a:schemeClr>
                </a:solidFill>
              </a:rPr>
              <a:t> </a:t>
            </a:r>
            <a:r>
              <a:rPr lang="en-IN" b="1" u="sng" dirty="0" smtClean="0">
                <a:solidFill>
                  <a:schemeClr val="accent6">
                    <a:lumMod val="75000"/>
                  </a:schemeClr>
                </a:solidFill>
              </a:rPr>
              <a:t> BRAINSTORMERS:</a:t>
            </a:r>
          </a:p>
          <a:p>
            <a:pPr marL="0" indent="0">
              <a:buNone/>
            </a:pPr>
            <a:endParaRPr lang="en-IN" b="1" u="sng" dirty="0" smtClean="0">
              <a:solidFill>
                <a:schemeClr val="accent6">
                  <a:lumMod val="75000"/>
                </a:schemeClr>
              </a:solidFill>
            </a:endParaRPr>
          </a:p>
          <a:p>
            <a:pPr>
              <a:buFont typeface="Wingdings" pitchFamily="2" charset="2"/>
              <a:buChar char="Ø"/>
            </a:pPr>
            <a:r>
              <a:rPr lang="en-IN" b="1" dirty="0" smtClean="0">
                <a:solidFill>
                  <a:srgbClr val="00B0F0"/>
                </a:solidFill>
              </a:rPr>
              <a:t> </a:t>
            </a:r>
            <a:r>
              <a:rPr lang="en-IN" b="1" dirty="0" smtClean="0"/>
              <a:t>    </a:t>
            </a:r>
            <a:r>
              <a:rPr lang="en-IN" b="1" dirty="0">
                <a:solidFill>
                  <a:srgbClr val="00B0F0"/>
                </a:solidFill>
              </a:rPr>
              <a:t>VISHAL TOMER</a:t>
            </a:r>
          </a:p>
          <a:p>
            <a:pPr>
              <a:buFont typeface="Wingdings" pitchFamily="2" charset="2"/>
              <a:buChar char="Ø"/>
            </a:pPr>
            <a:r>
              <a:rPr lang="en-IN" b="1" dirty="0">
                <a:solidFill>
                  <a:srgbClr val="00B0F0"/>
                </a:solidFill>
              </a:rPr>
              <a:t>     RAHUL VERMA</a:t>
            </a:r>
          </a:p>
          <a:p>
            <a:pPr>
              <a:buFont typeface="Wingdings" pitchFamily="2" charset="2"/>
              <a:buChar char="Ø"/>
            </a:pPr>
            <a:r>
              <a:rPr lang="en-IN" b="1" dirty="0">
                <a:solidFill>
                  <a:srgbClr val="00B0F0"/>
                </a:solidFill>
              </a:rPr>
              <a:t>      SUMIT SHARMA</a:t>
            </a:r>
          </a:p>
          <a:p>
            <a:pPr>
              <a:buFont typeface="Wingdings" pitchFamily="2" charset="2"/>
              <a:buChar char="Ø"/>
            </a:pPr>
            <a:r>
              <a:rPr lang="en-IN" b="1" dirty="0">
                <a:solidFill>
                  <a:srgbClr val="00B0F0"/>
                </a:solidFill>
              </a:rPr>
              <a:t>       KHUSHBOO KHOBRAGADE</a:t>
            </a:r>
          </a:p>
          <a:p>
            <a:pPr>
              <a:buFont typeface="Wingdings" pitchFamily="2" charset="2"/>
              <a:buChar char="Ø"/>
            </a:pPr>
            <a:r>
              <a:rPr lang="en-IN" b="1" dirty="0">
                <a:solidFill>
                  <a:srgbClr val="00B0F0"/>
                </a:solidFill>
              </a:rPr>
              <a:t>      KHUSHBOO KHANRAH</a:t>
            </a:r>
          </a:p>
          <a:p>
            <a:pPr>
              <a:buFont typeface="Wingdings" pitchFamily="2" charset="2"/>
              <a:buChar char="Ø"/>
            </a:pPr>
            <a:endParaRPr lang="en-IN" b="1" dirty="0">
              <a:solidFill>
                <a:srgbClr val="00B0F0"/>
              </a:solidFill>
            </a:endParaRPr>
          </a:p>
        </p:txBody>
      </p:sp>
    </p:spTree>
    <p:extLst>
      <p:ext uri="{BB962C8B-B14F-4D97-AF65-F5344CB8AC3E}">
        <p14:creationId xmlns:p14="http://schemas.microsoft.com/office/powerpoint/2010/main" val="12977714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86400"/>
            <a:ext cx="8229600" cy="1143000"/>
          </a:xfrm>
        </p:spPr>
        <p:txBody>
          <a:bodyPr/>
          <a:lstStyle/>
          <a:p>
            <a:r>
              <a:rPr lang="en-US" b="1" u="sng" dirty="0"/>
              <a:t>QUEENS</a:t>
            </a:r>
          </a:p>
        </p:txBody>
      </p:sp>
      <p:graphicFrame>
        <p:nvGraphicFramePr>
          <p:cNvPr id="3" name="Chart 2"/>
          <p:cNvGraphicFramePr/>
          <p:nvPr>
            <p:extLst>
              <p:ext uri="{D42A27DB-BD31-4B8C-83A1-F6EECF244321}">
                <p14:modId xmlns:p14="http://schemas.microsoft.com/office/powerpoint/2010/main" val="318182879"/>
              </p:ext>
            </p:extLst>
          </p:nvPr>
        </p:nvGraphicFramePr>
        <p:xfrm>
          <a:off x="1524000" y="1397000"/>
          <a:ext cx="6096000" cy="4064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268443800"/>
              </p:ext>
            </p:extLst>
          </p:nvPr>
        </p:nvGraphicFramePr>
        <p:xfrm>
          <a:off x="152400" y="1143000"/>
          <a:ext cx="2057400" cy="2011680"/>
        </p:xfrm>
        <a:graphic>
          <a:graphicData uri="http://schemas.openxmlformats.org/drawingml/2006/table">
            <a:tbl>
              <a:tblPr firstRow="1" bandRow="1">
                <a:tableStyleId>{5C22544A-7EE6-4342-B048-85BDC9FD1C3A}</a:tableStyleId>
              </a:tblPr>
              <a:tblGrid>
                <a:gridCol w="1028700">
                  <a:extLst>
                    <a:ext uri="{9D8B030D-6E8A-4147-A177-3AD203B41FA5}">
                      <a16:colId xmlns:a16="http://schemas.microsoft.com/office/drawing/2014/main" xmlns="" val="20000"/>
                    </a:ext>
                  </a:extLst>
                </a:gridCol>
                <a:gridCol w="1028700">
                  <a:extLst>
                    <a:ext uri="{9D8B030D-6E8A-4147-A177-3AD203B41FA5}">
                      <a16:colId xmlns:a16="http://schemas.microsoft.com/office/drawing/2014/main" xmlns="" val="20001"/>
                    </a:ext>
                  </a:extLst>
                </a:gridCol>
              </a:tblGrid>
              <a:tr h="317080">
                <a:tc>
                  <a:txBody>
                    <a:bodyPr/>
                    <a:lstStyle/>
                    <a:p>
                      <a:r>
                        <a:rPr lang="en-US" dirty="0"/>
                        <a:t>ROOM TYPE</a:t>
                      </a:r>
                    </a:p>
                  </a:txBody>
                  <a:tcPr/>
                </a:tc>
                <a:tc>
                  <a:txBody>
                    <a:bodyPr/>
                    <a:lstStyle/>
                    <a:p>
                      <a:r>
                        <a:rPr lang="en-US" dirty="0"/>
                        <a:t>PRICE</a:t>
                      </a:r>
                    </a:p>
                  </a:txBody>
                  <a:tcPr/>
                </a:tc>
                <a:extLst>
                  <a:ext uri="{0D108BD9-81ED-4DB2-BD59-A6C34878D82A}">
                    <a16:rowId xmlns:a16="http://schemas.microsoft.com/office/drawing/2014/main" xmlns="" val="10000"/>
                  </a:ext>
                </a:extLst>
              </a:tr>
              <a:tr h="376907">
                <a:tc>
                  <a:txBody>
                    <a:bodyPr/>
                    <a:lstStyle/>
                    <a:p>
                      <a:r>
                        <a:rPr lang="en-US" dirty="0"/>
                        <a:t>ENTIRE HOME </a:t>
                      </a:r>
                    </a:p>
                  </a:txBody>
                  <a:tcPr/>
                </a:tc>
                <a:tc>
                  <a:txBody>
                    <a:bodyPr/>
                    <a:lstStyle/>
                    <a:p>
                      <a:r>
                        <a:rPr lang="en-US" dirty="0"/>
                        <a:t>2.6K</a:t>
                      </a:r>
                    </a:p>
                    <a:p>
                      <a:endParaRPr lang="en-US" dirty="0"/>
                    </a:p>
                  </a:txBody>
                  <a:tcPr/>
                </a:tc>
                <a:extLst>
                  <a:ext uri="{0D108BD9-81ED-4DB2-BD59-A6C34878D82A}">
                    <a16:rowId xmlns:a16="http://schemas.microsoft.com/office/drawing/2014/main" xmlns="" val="10001"/>
                  </a:ext>
                </a:extLst>
              </a:tr>
              <a:tr h="376907">
                <a:tc>
                  <a:txBody>
                    <a:bodyPr/>
                    <a:lstStyle/>
                    <a:p>
                      <a:r>
                        <a:rPr lang="en-US" dirty="0"/>
                        <a:t>PRIVATE ROOM</a:t>
                      </a:r>
                    </a:p>
                  </a:txBody>
                  <a:tcPr/>
                </a:tc>
                <a:tc>
                  <a:txBody>
                    <a:bodyPr/>
                    <a:lstStyle/>
                    <a:p>
                      <a:r>
                        <a:rPr lang="en-US" dirty="0"/>
                        <a:t>10K</a:t>
                      </a:r>
                    </a:p>
                  </a:txBody>
                  <a:tcPr/>
                </a:tc>
                <a:extLst>
                  <a:ext uri="{0D108BD9-81ED-4DB2-BD59-A6C34878D82A}">
                    <a16:rowId xmlns:a16="http://schemas.microsoft.com/office/drawing/2014/main" xmlns="" val="10002"/>
                  </a:ext>
                </a:extLst>
              </a:tr>
              <a:tr h="376907">
                <a:tc>
                  <a:txBody>
                    <a:bodyPr/>
                    <a:lstStyle/>
                    <a:p>
                      <a:r>
                        <a:rPr lang="en-US" dirty="0"/>
                        <a:t>SHARED ROOM</a:t>
                      </a:r>
                    </a:p>
                  </a:txBody>
                  <a:tcPr/>
                </a:tc>
                <a:tc>
                  <a:txBody>
                    <a:bodyPr/>
                    <a:lstStyle/>
                    <a:p>
                      <a:r>
                        <a:rPr lang="en-US" dirty="0"/>
                        <a:t>1.8K</a:t>
                      </a:r>
                    </a:p>
                    <a:p>
                      <a:endParaRPr lang="en-US" dirty="0"/>
                    </a:p>
                  </a:txBody>
                  <a:tcPr/>
                </a:tc>
                <a:extLst>
                  <a:ext uri="{0D108BD9-81ED-4DB2-BD59-A6C34878D82A}">
                    <a16:rowId xmlns:a16="http://schemas.microsoft.com/office/drawing/2014/main" xmlns="" val="10003"/>
                  </a:ext>
                </a:extLst>
              </a:tr>
            </a:tbl>
          </a:graphicData>
        </a:graphic>
      </p:graphicFrame>
      <p:sp>
        <p:nvSpPr>
          <p:cNvPr id="5" name="TextBox 4"/>
          <p:cNvSpPr txBox="1"/>
          <p:nvPr/>
        </p:nvSpPr>
        <p:spPr>
          <a:xfrm>
            <a:off x="3124200" y="593933"/>
            <a:ext cx="3352800" cy="646331"/>
          </a:xfrm>
          <a:prstGeom prst="rect">
            <a:avLst/>
          </a:prstGeom>
          <a:noFill/>
        </p:spPr>
        <p:txBody>
          <a:bodyPr wrap="square" rtlCol="0">
            <a:spAutoFit/>
          </a:bodyPr>
          <a:lstStyle/>
          <a:p>
            <a:r>
              <a:rPr lang="en-US" b="1" u="sng" dirty="0">
                <a:solidFill>
                  <a:srgbClr val="C00000"/>
                </a:solidFill>
              </a:rPr>
              <a:t>NEIGHBOURHOODS  ROOM TYPE</a:t>
            </a:r>
          </a:p>
          <a:p>
            <a:endParaRPr lang="en-US" b="1" u="sng" dirty="0">
              <a:solidFill>
                <a:srgbClr val="C00000"/>
              </a:solidFill>
            </a:endParaRPr>
          </a:p>
        </p:txBody>
      </p:sp>
    </p:spTree>
    <p:extLst>
      <p:ext uri="{BB962C8B-B14F-4D97-AF65-F5344CB8AC3E}">
        <p14:creationId xmlns:p14="http://schemas.microsoft.com/office/powerpoint/2010/main" val="15575368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a:t>
            </a:r>
            <a:r>
              <a:rPr lang="en-US" sz="2700" b="1" u="sng" dirty="0">
                <a:solidFill>
                  <a:srgbClr val="C00000"/>
                </a:solidFill>
              </a:rPr>
              <a:t>Maximum  number of night stayed in which room type</a:t>
            </a:r>
            <a:r>
              <a:rPr lang="en-US" sz="2700" dirty="0"/>
              <a:t>.</a:t>
            </a:r>
          </a:p>
        </p:txBody>
      </p:sp>
      <p:graphicFrame>
        <p:nvGraphicFramePr>
          <p:cNvPr id="3" name="Chart 2"/>
          <p:cNvGraphicFramePr/>
          <p:nvPr>
            <p:extLst>
              <p:ext uri="{D42A27DB-BD31-4B8C-83A1-F6EECF244321}">
                <p14:modId xmlns:p14="http://schemas.microsoft.com/office/powerpoint/2010/main" val="2316880650"/>
              </p:ext>
            </p:extLst>
          </p:nvPr>
        </p:nvGraphicFramePr>
        <p:xfrm>
          <a:off x="1524000" y="1397000"/>
          <a:ext cx="6096000" cy="40640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rot="16200000">
            <a:off x="-67018" y="2796316"/>
            <a:ext cx="2151967" cy="369332"/>
          </a:xfrm>
          <a:prstGeom prst="rect">
            <a:avLst/>
          </a:prstGeom>
          <a:noFill/>
        </p:spPr>
        <p:txBody>
          <a:bodyPr wrap="square" rtlCol="0">
            <a:spAutoFit/>
          </a:bodyPr>
          <a:lstStyle/>
          <a:p>
            <a:r>
              <a:rPr lang="en-US" dirty="0"/>
              <a:t>Max. min. nights</a:t>
            </a:r>
          </a:p>
        </p:txBody>
      </p:sp>
    </p:spTree>
    <p:extLst>
      <p:ext uri="{BB962C8B-B14F-4D97-AF65-F5344CB8AC3E}">
        <p14:creationId xmlns:p14="http://schemas.microsoft.com/office/powerpoint/2010/main" val="10882338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u="sng" dirty="0">
                <a:solidFill>
                  <a:srgbClr val="C00000"/>
                </a:solidFill>
              </a:rPr>
              <a:t>Number of reviews with respect of room type</a:t>
            </a:r>
            <a:br>
              <a:rPr lang="en-US" sz="2800" b="1" u="sng" dirty="0">
                <a:solidFill>
                  <a:srgbClr val="C00000"/>
                </a:solidFill>
              </a:rPr>
            </a:br>
            <a:r>
              <a:rPr lang="en-US" sz="2800" b="1" u="sng" dirty="0" err="1">
                <a:solidFill>
                  <a:srgbClr val="C00000"/>
                </a:solidFill>
              </a:rPr>
              <a:t>neighbourhood</a:t>
            </a:r>
            <a:r>
              <a:rPr lang="en-US" sz="2800" b="1" u="sng" dirty="0">
                <a:solidFill>
                  <a:srgbClr val="C00000"/>
                </a:solidFill>
              </a:rPr>
              <a:t> group</a:t>
            </a:r>
            <a:br>
              <a:rPr lang="en-US" sz="2800" b="1" u="sng" dirty="0">
                <a:solidFill>
                  <a:srgbClr val="C00000"/>
                </a:solidFill>
              </a:rPr>
            </a:br>
            <a:endParaRPr lang="en-US" sz="2800" b="1" u="sng" dirty="0">
              <a:solidFill>
                <a:srgbClr val="C00000"/>
              </a:solidFill>
            </a:endParaRPr>
          </a:p>
        </p:txBody>
      </p:sp>
      <p:graphicFrame>
        <p:nvGraphicFramePr>
          <p:cNvPr id="3" name="Chart 2"/>
          <p:cNvGraphicFramePr/>
          <p:nvPr>
            <p:extLst>
              <p:ext uri="{D42A27DB-BD31-4B8C-83A1-F6EECF244321}">
                <p14:modId xmlns:p14="http://schemas.microsoft.com/office/powerpoint/2010/main" val="1345016579"/>
              </p:ext>
            </p:extLst>
          </p:nvPr>
        </p:nvGraphicFramePr>
        <p:xfrm>
          <a:off x="1524000" y="1397000"/>
          <a:ext cx="6096000" cy="4064000"/>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p:cNvSpPr txBox="1"/>
          <p:nvPr/>
        </p:nvSpPr>
        <p:spPr>
          <a:xfrm rot="16200000">
            <a:off x="-5834" y="2596634"/>
            <a:ext cx="2514600" cy="369332"/>
          </a:xfrm>
          <a:prstGeom prst="rect">
            <a:avLst/>
          </a:prstGeom>
          <a:noFill/>
        </p:spPr>
        <p:txBody>
          <a:bodyPr wrap="square" rtlCol="0">
            <a:spAutoFit/>
          </a:bodyPr>
          <a:lstStyle/>
          <a:p>
            <a:r>
              <a:rPr lang="en-US" dirty="0"/>
              <a:t>Max. num of views</a:t>
            </a:r>
          </a:p>
        </p:txBody>
      </p:sp>
    </p:spTree>
    <p:extLst>
      <p:ext uri="{BB962C8B-B14F-4D97-AF65-F5344CB8AC3E}">
        <p14:creationId xmlns:p14="http://schemas.microsoft.com/office/powerpoint/2010/main" val="35945786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EADED93A-9D43-64DC-CBFD-122E485C1A18}"/>
              </a:ext>
            </a:extLst>
          </p:cNvPr>
          <p:cNvSpPr txBox="1"/>
          <p:nvPr/>
        </p:nvSpPr>
        <p:spPr>
          <a:xfrm>
            <a:off x="1629103" y="894546"/>
            <a:ext cx="5638800" cy="1077218"/>
          </a:xfrm>
          <a:prstGeom prst="rect">
            <a:avLst/>
          </a:prstGeom>
          <a:noFill/>
        </p:spPr>
        <p:txBody>
          <a:bodyPr wrap="square" rtlCol="0">
            <a:spAutoFit/>
          </a:bodyPr>
          <a:lstStyle/>
          <a:p>
            <a:pPr marL="285750" indent="-285750">
              <a:buFont typeface="Wingdings" panose="05000000000000000000" pitchFamily="2" charset="2"/>
              <a:buChar char="Ø"/>
            </a:pPr>
            <a:r>
              <a:rPr lang="en-IN" sz="3200" dirty="0">
                <a:solidFill>
                  <a:srgbClr val="FF0000"/>
                </a:solidFill>
              </a:rPr>
              <a:t>What can we learn about different hosts and areas?</a:t>
            </a:r>
          </a:p>
        </p:txBody>
      </p:sp>
      <p:sp>
        <p:nvSpPr>
          <p:cNvPr id="5" name="TextBox 4">
            <a:extLst>
              <a:ext uri="{FF2B5EF4-FFF2-40B4-BE49-F238E27FC236}">
                <a16:creationId xmlns:a16="http://schemas.microsoft.com/office/drawing/2014/main" xmlns="" id="{023178D6-059C-C373-6B29-EB1B7F72FA94}"/>
              </a:ext>
            </a:extLst>
          </p:cNvPr>
          <p:cNvSpPr txBox="1"/>
          <p:nvPr/>
        </p:nvSpPr>
        <p:spPr>
          <a:xfrm>
            <a:off x="1629103" y="2384388"/>
            <a:ext cx="6143297" cy="830997"/>
          </a:xfrm>
          <a:prstGeom prst="rect">
            <a:avLst/>
          </a:prstGeom>
          <a:noFill/>
        </p:spPr>
        <p:txBody>
          <a:bodyPr wrap="square" rtlCol="0">
            <a:spAutoFit/>
          </a:bodyPr>
          <a:lstStyle/>
          <a:p>
            <a:pPr marL="285750" indent="-285750">
              <a:buFont typeface="Wingdings" panose="05000000000000000000" pitchFamily="2" charset="2"/>
              <a:buChar char="§"/>
            </a:pPr>
            <a:r>
              <a:rPr lang="en-IN" sz="2400" dirty="0"/>
              <a:t>We can see most number of liftings are from Manhattan created </a:t>
            </a:r>
            <a:r>
              <a:rPr lang="en-IN" sz="2400" b="1" dirty="0"/>
              <a:t>sonder</a:t>
            </a:r>
            <a:r>
              <a:rPr lang="en-IN" sz="2400" dirty="0"/>
              <a:t>(NYC).</a:t>
            </a:r>
          </a:p>
        </p:txBody>
      </p:sp>
      <p:sp>
        <p:nvSpPr>
          <p:cNvPr id="6" name="TextBox 5">
            <a:extLst>
              <a:ext uri="{FF2B5EF4-FFF2-40B4-BE49-F238E27FC236}">
                <a16:creationId xmlns:a16="http://schemas.microsoft.com/office/drawing/2014/main" xmlns="" id="{C5D82990-B739-0558-04A5-047D32C59911}"/>
              </a:ext>
            </a:extLst>
          </p:cNvPr>
          <p:cNvSpPr txBox="1"/>
          <p:nvPr/>
        </p:nvSpPr>
        <p:spPr>
          <a:xfrm>
            <a:off x="1655379" y="3483492"/>
            <a:ext cx="6371897" cy="738664"/>
          </a:xfrm>
          <a:prstGeom prst="rect">
            <a:avLst/>
          </a:prstGeom>
          <a:noFill/>
        </p:spPr>
        <p:txBody>
          <a:bodyPr wrap="square" rtlCol="0">
            <a:spAutoFit/>
          </a:bodyPr>
          <a:lstStyle/>
          <a:p>
            <a:pPr marL="285750" indent="-285750">
              <a:buFont typeface="Wingdings" panose="05000000000000000000" pitchFamily="2" charset="2"/>
              <a:buChar char="§"/>
            </a:pPr>
            <a:r>
              <a:rPr lang="en-IN" b="1" dirty="0"/>
              <a:t>As we can see least number of liftings are from Manhattan created </a:t>
            </a:r>
            <a:r>
              <a:rPr lang="en-IN" sz="2400" b="1" dirty="0"/>
              <a:t>corporate</a:t>
            </a:r>
            <a:r>
              <a:rPr lang="en-IN" b="1" dirty="0"/>
              <a:t> housing.</a:t>
            </a:r>
          </a:p>
        </p:txBody>
      </p:sp>
    </p:spTree>
    <p:extLst>
      <p:ext uri="{BB962C8B-B14F-4D97-AF65-F5344CB8AC3E}">
        <p14:creationId xmlns:p14="http://schemas.microsoft.com/office/powerpoint/2010/main" val="25781651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76" y="-76201"/>
            <a:ext cx="9208876" cy="6934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825557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04800"/>
            <a:ext cx="9144000" cy="754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76219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9144000" cy="678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56957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75967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2202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42277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71" y="2136"/>
            <a:ext cx="9098845" cy="693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07132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457200" indent="-457200" algn="l">
              <a:buFont typeface="Arial" pitchFamily="34" charset="0"/>
              <a:buChar char="•"/>
            </a:pPr>
            <a:r>
              <a:rPr lang="en-IN" sz="2800" b="1" u="sng" dirty="0">
                <a:solidFill>
                  <a:srgbClr val="FF0000"/>
                </a:solidFill>
              </a:rPr>
              <a:t>PROBLEM STATEMENT</a:t>
            </a:r>
          </a:p>
        </p:txBody>
      </p:sp>
      <p:sp>
        <p:nvSpPr>
          <p:cNvPr id="3" name="Content Placeholder 2"/>
          <p:cNvSpPr>
            <a:spLocks noGrp="1"/>
          </p:cNvSpPr>
          <p:nvPr>
            <p:ph idx="1"/>
          </p:nvPr>
        </p:nvSpPr>
        <p:spPr/>
        <p:txBody>
          <a:bodyPr>
            <a:normAutofit/>
          </a:bodyPr>
          <a:lstStyle/>
          <a:p>
            <a:r>
              <a:rPr lang="en-US" sz="2000" b="1" dirty="0"/>
              <a:t>For this project we are analyzing Airbnb’s New York City(NYC) data of 2019. NYC is not only the most famous city in the world but also top global destination for visitors drawn to its museums, entertainment, restaurants and commerce. </a:t>
            </a:r>
          </a:p>
          <a:p>
            <a:r>
              <a:rPr lang="en-US" sz="2000" b="1" dirty="0"/>
              <a:t>Our main objective is to find out the key metrics that influence the listing of properties on the platform. For this, we will explore and visualize the dataset from Airbnb in NYC using basic exploratory data analysis (EDA) techniques.</a:t>
            </a:r>
          </a:p>
          <a:p>
            <a:r>
              <a:rPr lang="en-US" sz="2000" b="1" dirty="0"/>
              <a:t> Data analysis on thousands of listings provided through Airbnb is a crucial factor for the company ,We will be finding out the distribution of every Airbnb listing based on their location, including their price range, room type, listing name, and other related factors. </a:t>
            </a:r>
            <a:endParaRPr lang="en-IN" sz="2000" b="1" dirty="0"/>
          </a:p>
        </p:txBody>
      </p:sp>
    </p:spTree>
    <p:extLst>
      <p:ext uri="{BB962C8B-B14F-4D97-AF65-F5344CB8AC3E}">
        <p14:creationId xmlns:p14="http://schemas.microsoft.com/office/powerpoint/2010/main" val="5394692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76200"/>
            <a:ext cx="9067800" cy="731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88144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9144000" cy="708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96032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93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30084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723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32065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026"/>
            <a:ext cx="9067800" cy="7546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94039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34" y="0"/>
            <a:ext cx="9151834" cy="731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501721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2400"/>
            <a:ext cx="9144000" cy="670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591810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1537"/>
            <a:ext cx="9220200" cy="6684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7143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8575897D-327B-E4C2-30DF-AC9A0E8709C5}"/>
              </a:ext>
            </a:extLst>
          </p:cNvPr>
          <p:cNvSpPr txBox="1"/>
          <p:nvPr/>
        </p:nvSpPr>
        <p:spPr>
          <a:xfrm>
            <a:off x="1752600" y="1676400"/>
            <a:ext cx="6096000" cy="4401205"/>
          </a:xfrm>
          <a:prstGeom prst="rect">
            <a:avLst/>
          </a:prstGeom>
          <a:noFill/>
        </p:spPr>
        <p:txBody>
          <a:bodyPr wrap="square">
            <a:spAutoFit/>
          </a:bodyPr>
          <a:lstStyle/>
          <a:p>
            <a:r>
              <a:rPr lang="en-IN" sz="2000" dirty="0"/>
              <a:t>AFTER DOING ANALYSIS OF AIRBNB BOOKING 2019 BOOKING DATA WE GET A CONCLUSION.</a:t>
            </a:r>
          </a:p>
          <a:p>
            <a:endParaRPr lang="en-IN" sz="2000" dirty="0"/>
          </a:p>
          <a:p>
            <a:r>
              <a:rPr lang="en-IN" sz="2000" dirty="0"/>
              <a:t>*  MANHATTAN HAS A MAXIMUM HOST LISTING COUNT.</a:t>
            </a:r>
          </a:p>
          <a:p>
            <a:r>
              <a:rPr lang="en-IN" sz="2000" dirty="0"/>
              <a:t>*  BROOKLYN NEIGHBOURHOOD GROUP HAS A MAXIMUN NIGHT .</a:t>
            </a:r>
          </a:p>
          <a:p>
            <a:r>
              <a:rPr lang="en-IN" sz="2000" dirty="0"/>
              <a:t>*   DONA IS A BUSIEST HOST IN PRIVATE ROOM TYPE.</a:t>
            </a:r>
          </a:p>
          <a:p>
            <a:r>
              <a:rPr lang="en-IN" sz="2000" dirty="0"/>
              <a:t>*   MANHATTAN GROUP HAS A HIGHEST TRAFFIC IN ENTIRE HOME/APT ROOM TYPE.</a:t>
            </a:r>
          </a:p>
          <a:p>
            <a:r>
              <a:rPr lang="en-IN" sz="2000" dirty="0"/>
              <a:t>*  MANHATTAN GROUP ALSO HAS A HIGHEST PRICE IN COMPARISON OF OTHER GROUP WITH MAXIMUM NIGHT STAYS.</a:t>
            </a:r>
          </a:p>
          <a:p>
            <a:r>
              <a:rPr lang="en-IN" sz="2000" dirty="0"/>
              <a:t>*   JAMAICA HAS A  MAXIMUM NO. OF REVIEWS IN COMPARISON WITH OTHER .</a:t>
            </a:r>
          </a:p>
        </p:txBody>
      </p:sp>
      <p:sp>
        <p:nvSpPr>
          <p:cNvPr id="4" name="TextBox 3">
            <a:extLst>
              <a:ext uri="{FF2B5EF4-FFF2-40B4-BE49-F238E27FC236}">
                <a16:creationId xmlns:a16="http://schemas.microsoft.com/office/drawing/2014/main" xmlns="" id="{5792A99E-6847-CEA9-4C2F-5FC389AA15DB}"/>
              </a:ext>
            </a:extLst>
          </p:cNvPr>
          <p:cNvSpPr txBox="1"/>
          <p:nvPr/>
        </p:nvSpPr>
        <p:spPr>
          <a:xfrm>
            <a:off x="1981200" y="609600"/>
            <a:ext cx="3474719" cy="830997"/>
          </a:xfrm>
          <a:prstGeom prst="rect">
            <a:avLst/>
          </a:prstGeom>
          <a:noFill/>
        </p:spPr>
        <p:txBody>
          <a:bodyPr wrap="square" rtlCol="0">
            <a:spAutoFit/>
          </a:bodyPr>
          <a:lstStyle/>
          <a:p>
            <a:r>
              <a:rPr lang="en-IN" sz="4800" dirty="0"/>
              <a:t>Conclusion:-</a:t>
            </a:r>
          </a:p>
        </p:txBody>
      </p:sp>
    </p:spTree>
    <p:extLst>
      <p:ext uri="{BB962C8B-B14F-4D97-AF65-F5344CB8AC3E}">
        <p14:creationId xmlns:p14="http://schemas.microsoft.com/office/powerpoint/2010/main" val="32273524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Wingdings" pitchFamily="2" charset="2"/>
              <a:buChar char="q"/>
            </a:pPr>
            <a:r>
              <a:rPr lang="en-IN" b="1" u="sng" dirty="0">
                <a:solidFill>
                  <a:schemeClr val="accent6">
                    <a:lumMod val="75000"/>
                  </a:schemeClr>
                </a:solidFill>
              </a:rPr>
              <a:t>UNDERSTANDING THE DATA</a:t>
            </a:r>
          </a:p>
        </p:txBody>
      </p:sp>
      <p:sp>
        <p:nvSpPr>
          <p:cNvPr id="3" name="Content Placeholder 2"/>
          <p:cNvSpPr>
            <a:spLocks noGrp="1"/>
          </p:cNvSpPr>
          <p:nvPr>
            <p:ph idx="1"/>
          </p:nvPr>
        </p:nvSpPr>
        <p:spPr>
          <a:xfrm>
            <a:off x="228600" y="1143000"/>
            <a:ext cx="8458200" cy="5514915"/>
          </a:xfrm>
        </p:spPr>
        <p:txBody>
          <a:bodyPr>
            <a:normAutofit/>
          </a:bodyPr>
          <a:lstStyle/>
          <a:p>
            <a:r>
              <a:rPr lang="en-US" sz="2000" u="sng" dirty="0">
                <a:solidFill>
                  <a:schemeClr val="accent2">
                    <a:lumMod val="75000"/>
                  </a:schemeClr>
                </a:solidFill>
              </a:rPr>
              <a:t>There are 49,000 observations with various types of field in our dataset</a:t>
            </a:r>
            <a:r>
              <a:rPr lang="en-US" sz="2000" dirty="0"/>
              <a:t>.</a:t>
            </a:r>
            <a:endParaRPr lang="en-IN" sz="2000" dirty="0"/>
          </a:p>
        </p:txBody>
      </p:sp>
      <p:sp>
        <p:nvSpPr>
          <p:cNvPr id="4" name="Rectangle 3"/>
          <p:cNvSpPr/>
          <p:nvPr/>
        </p:nvSpPr>
        <p:spPr>
          <a:xfrm>
            <a:off x="762000" y="1600200"/>
            <a:ext cx="6781800" cy="3970318"/>
          </a:xfrm>
          <a:prstGeom prst="rect">
            <a:avLst/>
          </a:prstGeom>
        </p:spPr>
        <p:txBody>
          <a:bodyPr wrap="square">
            <a:spAutoFit/>
          </a:bodyPr>
          <a:lstStyle/>
          <a:p>
            <a:pPr marL="285750" indent="-285750">
              <a:buFont typeface="Wingdings" pitchFamily="2" charset="2"/>
              <a:buChar char="q"/>
            </a:pPr>
            <a:r>
              <a:rPr lang="en-IN" dirty="0"/>
              <a:t> Id </a:t>
            </a:r>
          </a:p>
          <a:p>
            <a:pPr marL="285750" indent="-285750">
              <a:buFont typeface="Wingdings" pitchFamily="2" charset="2"/>
              <a:buChar char="q"/>
            </a:pPr>
            <a:r>
              <a:rPr lang="en-IN" dirty="0"/>
              <a:t> Name</a:t>
            </a:r>
          </a:p>
          <a:p>
            <a:pPr marL="285750" indent="-285750">
              <a:buFont typeface="Wingdings" pitchFamily="2" charset="2"/>
              <a:buChar char="q"/>
            </a:pPr>
            <a:r>
              <a:rPr lang="en-IN" dirty="0"/>
              <a:t> </a:t>
            </a:r>
            <a:r>
              <a:rPr lang="en-IN" dirty="0" err="1" smtClean="0"/>
              <a:t>Histid</a:t>
            </a:r>
            <a:r>
              <a:rPr lang="en-IN" dirty="0" smtClean="0"/>
              <a:t> </a:t>
            </a:r>
            <a:endParaRPr lang="en-IN" dirty="0"/>
          </a:p>
          <a:p>
            <a:pPr marL="285750" indent="-285750">
              <a:buFont typeface="Wingdings" pitchFamily="2" charset="2"/>
              <a:buChar char="q"/>
            </a:pPr>
            <a:r>
              <a:rPr lang="en-IN" dirty="0"/>
              <a:t> Hostname</a:t>
            </a:r>
          </a:p>
          <a:p>
            <a:pPr marL="285750" indent="-285750">
              <a:buFont typeface="Wingdings" pitchFamily="2" charset="2"/>
              <a:buChar char="q"/>
            </a:pPr>
            <a:r>
              <a:rPr lang="en-IN" dirty="0"/>
              <a:t> Neighbourhood group </a:t>
            </a:r>
          </a:p>
          <a:p>
            <a:pPr marL="285750" indent="-285750">
              <a:buFont typeface="Wingdings" pitchFamily="2" charset="2"/>
              <a:buChar char="q"/>
            </a:pPr>
            <a:r>
              <a:rPr lang="en-IN" dirty="0"/>
              <a:t> Neighbourhood </a:t>
            </a:r>
          </a:p>
          <a:p>
            <a:pPr marL="285750" indent="-285750">
              <a:buFont typeface="Wingdings" pitchFamily="2" charset="2"/>
              <a:buChar char="q"/>
            </a:pPr>
            <a:r>
              <a:rPr lang="en-IN" dirty="0"/>
              <a:t> Latitude </a:t>
            </a:r>
          </a:p>
          <a:p>
            <a:pPr marL="285750" indent="-285750">
              <a:buFont typeface="Wingdings" pitchFamily="2" charset="2"/>
              <a:buChar char="q"/>
            </a:pPr>
            <a:r>
              <a:rPr lang="en-IN" dirty="0"/>
              <a:t> Longitude</a:t>
            </a:r>
          </a:p>
          <a:p>
            <a:pPr marL="285750" indent="-285750">
              <a:buFont typeface="Wingdings" pitchFamily="2" charset="2"/>
              <a:buChar char="q"/>
            </a:pPr>
            <a:r>
              <a:rPr lang="en-IN" dirty="0"/>
              <a:t> Room type  </a:t>
            </a:r>
          </a:p>
          <a:p>
            <a:pPr marL="285750" indent="-285750">
              <a:buFont typeface="Wingdings" pitchFamily="2" charset="2"/>
              <a:buChar char="q"/>
            </a:pPr>
            <a:r>
              <a:rPr lang="en-US" dirty="0"/>
              <a:t>Price</a:t>
            </a:r>
          </a:p>
          <a:p>
            <a:pPr marL="285750" indent="-285750">
              <a:buFont typeface="Wingdings" pitchFamily="2" charset="2"/>
              <a:buChar char="q"/>
            </a:pPr>
            <a:r>
              <a:rPr lang="en-US" dirty="0"/>
              <a:t> Minimum nights </a:t>
            </a:r>
          </a:p>
          <a:p>
            <a:pPr marL="285750" indent="-285750">
              <a:buFont typeface="Wingdings" pitchFamily="2" charset="2"/>
              <a:buChar char="q"/>
            </a:pPr>
            <a:r>
              <a:rPr lang="en-US" dirty="0" smtClean="0"/>
              <a:t>Last </a:t>
            </a:r>
            <a:r>
              <a:rPr lang="en-US" dirty="0"/>
              <a:t>review </a:t>
            </a:r>
          </a:p>
          <a:p>
            <a:pPr marL="285750" indent="-285750">
              <a:buFont typeface="Wingdings" pitchFamily="2" charset="2"/>
              <a:buChar char="q"/>
            </a:pPr>
            <a:r>
              <a:rPr lang="en-US" dirty="0" smtClean="0"/>
              <a:t>REVIEW PER MONTH</a:t>
            </a:r>
            <a:endParaRPr lang="en-US" dirty="0"/>
          </a:p>
          <a:p>
            <a:pPr marL="285750" indent="-285750">
              <a:buFont typeface="Wingdings" pitchFamily="2" charset="2"/>
              <a:buChar char="q"/>
            </a:pPr>
            <a:r>
              <a:rPr lang="en-US" dirty="0"/>
              <a:t> availabilty_365 </a:t>
            </a:r>
            <a:r>
              <a:rPr lang="en-IN" dirty="0"/>
              <a:t>                                </a:t>
            </a:r>
          </a:p>
        </p:txBody>
      </p:sp>
    </p:spTree>
    <p:extLst>
      <p:ext uri="{BB962C8B-B14F-4D97-AF65-F5344CB8AC3E}">
        <p14:creationId xmlns:p14="http://schemas.microsoft.com/office/powerpoint/2010/main" val="20511302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5257800" cy="1219200"/>
          </a:xfrm>
        </p:spPr>
        <p:txBody>
          <a:bodyPr>
            <a:normAutofit/>
          </a:bodyPr>
          <a:lstStyle/>
          <a:p>
            <a:pPr marL="571500" indent="-571500" algn="l">
              <a:buFont typeface="Wingdings" pitchFamily="2" charset="2"/>
              <a:buChar char="ü"/>
            </a:pPr>
            <a:r>
              <a:rPr lang="en-IN" b="1" u="sng" dirty="0"/>
              <a:t> </a:t>
            </a:r>
            <a:r>
              <a:rPr lang="en-IN" b="1" u="sng" dirty="0">
                <a:solidFill>
                  <a:schemeClr val="accent1">
                    <a:lumMod val="75000"/>
                  </a:schemeClr>
                </a:solidFill>
              </a:rPr>
              <a:t>AGENDA </a:t>
            </a:r>
            <a:br>
              <a:rPr lang="en-IN" b="1" u="sng" dirty="0">
                <a:solidFill>
                  <a:schemeClr val="accent1">
                    <a:lumMod val="75000"/>
                  </a:schemeClr>
                </a:solidFill>
              </a:rPr>
            </a:br>
            <a:r>
              <a:rPr lang="en-IN" sz="2000" b="1" u="sng" dirty="0">
                <a:solidFill>
                  <a:schemeClr val="accent6">
                    <a:lumMod val="75000"/>
                  </a:schemeClr>
                </a:solidFill>
              </a:rPr>
              <a:t>we try to answer following question </a:t>
            </a:r>
            <a:r>
              <a:rPr lang="en-IN" sz="2000" b="1" u="sng" dirty="0">
                <a:solidFill>
                  <a:schemeClr val="accent1">
                    <a:lumMod val="75000"/>
                  </a:schemeClr>
                </a:solidFill>
              </a:rPr>
              <a:t>:-</a:t>
            </a:r>
            <a:endParaRPr lang="en-IN" b="1" u="sng" dirty="0">
              <a:solidFill>
                <a:schemeClr val="accent1">
                  <a:lumMod val="75000"/>
                </a:schemeClr>
              </a:solidFill>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511013048"/>
              </p:ext>
            </p:extLst>
          </p:nvPr>
        </p:nvGraphicFramePr>
        <p:xfrm>
          <a:off x="533400" y="1371600"/>
          <a:ext cx="8153400" cy="4754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859455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6553200" cy="1143000"/>
          </a:xfrm>
        </p:spPr>
        <p:txBody>
          <a:bodyPr>
            <a:normAutofit/>
          </a:bodyPr>
          <a:lstStyle/>
          <a:p>
            <a:pPr marL="571500" indent="-571500" algn="l">
              <a:buFont typeface="Courier New" pitchFamily="49" charset="0"/>
              <a:buChar char="o"/>
            </a:pPr>
            <a:r>
              <a:rPr lang="en-IN" b="1" u="sng" dirty="0">
                <a:solidFill>
                  <a:srgbClr val="92D050"/>
                </a:solidFill>
              </a:rPr>
              <a:t> AGENDA</a:t>
            </a:r>
            <a:r>
              <a:rPr lang="en-IN" b="1" u="sng" dirty="0">
                <a:solidFill>
                  <a:srgbClr val="92D050"/>
                </a:solidFill>
                <a:sym typeface="Wingdings" pitchFamily="2" charset="2"/>
              </a:rPr>
              <a:t> (cont.):-</a:t>
            </a:r>
            <a:endParaRPr lang="en-IN" dirty="0">
              <a:solidFill>
                <a:srgbClr val="92D05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14669146"/>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572485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u="sng" dirty="0">
                <a:solidFill>
                  <a:schemeClr val="accent2"/>
                </a:solidFill>
              </a:rPr>
              <a:t>HOST LISTING IN DIFFERENT NEIGHBOURHOOD  GROUPS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09423826"/>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616427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u="sng" dirty="0"/>
              <a:t>ROOM TYPE WITH RESPECT TO PRICE IN DIFFERENT NEIGHBOURHOOD</a:t>
            </a:r>
          </a:p>
        </p:txBody>
      </p:sp>
      <p:graphicFrame>
        <p:nvGraphicFramePr>
          <p:cNvPr id="5" name="Chart 4"/>
          <p:cNvGraphicFramePr/>
          <p:nvPr>
            <p:extLst>
              <p:ext uri="{D42A27DB-BD31-4B8C-83A1-F6EECF244321}">
                <p14:modId xmlns:p14="http://schemas.microsoft.com/office/powerpoint/2010/main" val="1809705199"/>
              </p:ext>
            </p:extLst>
          </p:nvPr>
        </p:nvGraphicFramePr>
        <p:xfrm>
          <a:off x="1524000" y="1397000"/>
          <a:ext cx="6096000" cy="406400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2971800" y="5474732"/>
            <a:ext cx="1447800" cy="461665"/>
          </a:xfrm>
          <a:prstGeom prst="rect">
            <a:avLst/>
          </a:prstGeom>
          <a:noFill/>
        </p:spPr>
        <p:txBody>
          <a:bodyPr wrap="square" rtlCol="0">
            <a:spAutoFit/>
          </a:bodyPr>
          <a:lstStyle/>
          <a:p>
            <a:r>
              <a:rPr lang="en-US" sz="2400" b="1" u="sng" dirty="0">
                <a:solidFill>
                  <a:srgbClr val="C00000"/>
                </a:solidFill>
              </a:rPr>
              <a:t>BRONX</a:t>
            </a:r>
          </a:p>
        </p:txBody>
      </p:sp>
      <p:graphicFrame>
        <p:nvGraphicFramePr>
          <p:cNvPr id="7" name="Table 6"/>
          <p:cNvGraphicFramePr>
            <a:graphicFrameLocks noGrp="1"/>
          </p:cNvGraphicFramePr>
          <p:nvPr>
            <p:extLst>
              <p:ext uri="{D42A27DB-BD31-4B8C-83A1-F6EECF244321}">
                <p14:modId xmlns:p14="http://schemas.microsoft.com/office/powerpoint/2010/main" val="1282645689"/>
              </p:ext>
            </p:extLst>
          </p:nvPr>
        </p:nvGraphicFramePr>
        <p:xfrm>
          <a:off x="152400" y="1143000"/>
          <a:ext cx="2057400" cy="2011680"/>
        </p:xfrm>
        <a:graphic>
          <a:graphicData uri="http://schemas.openxmlformats.org/drawingml/2006/table">
            <a:tbl>
              <a:tblPr firstRow="1" bandRow="1">
                <a:tableStyleId>{5C22544A-7EE6-4342-B048-85BDC9FD1C3A}</a:tableStyleId>
              </a:tblPr>
              <a:tblGrid>
                <a:gridCol w="1028700">
                  <a:extLst>
                    <a:ext uri="{9D8B030D-6E8A-4147-A177-3AD203B41FA5}">
                      <a16:colId xmlns:a16="http://schemas.microsoft.com/office/drawing/2014/main" xmlns="" val="20000"/>
                    </a:ext>
                  </a:extLst>
                </a:gridCol>
                <a:gridCol w="1028700">
                  <a:extLst>
                    <a:ext uri="{9D8B030D-6E8A-4147-A177-3AD203B41FA5}">
                      <a16:colId xmlns:a16="http://schemas.microsoft.com/office/drawing/2014/main" xmlns="" val="20001"/>
                    </a:ext>
                  </a:extLst>
                </a:gridCol>
              </a:tblGrid>
              <a:tr h="317080">
                <a:tc>
                  <a:txBody>
                    <a:bodyPr/>
                    <a:lstStyle/>
                    <a:p>
                      <a:r>
                        <a:rPr lang="en-US" dirty="0"/>
                        <a:t>ROOM TYPE</a:t>
                      </a:r>
                    </a:p>
                  </a:txBody>
                  <a:tcPr/>
                </a:tc>
                <a:tc>
                  <a:txBody>
                    <a:bodyPr/>
                    <a:lstStyle/>
                    <a:p>
                      <a:r>
                        <a:rPr lang="en-US" dirty="0"/>
                        <a:t>PRICE</a:t>
                      </a:r>
                    </a:p>
                  </a:txBody>
                  <a:tcPr/>
                </a:tc>
                <a:extLst>
                  <a:ext uri="{0D108BD9-81ED-4DB2-BD59-A6C34878D82A}">
                    <a16:rowId xmlns:a16="http://schemas.microsoft.com/office/drawing/2014/main" xmlns="" val="10000"/>
                  </a:ext>
                </a:extLst>
              </a:tr>
              <a:tr h="376907">
                <a:tc>
                  <a:txBody>
                    <a:bodyPr/>
                    <a:lstStyle/>
                    <a:p>
                      <a:r>
                        <a:rPr lang="en-US" dirty="0"/>
                        <a:t>ENTIRE HOME </a:t>
                      </a:r>
                    </a:p>
                  </a:txBody>
                  <a:tcPr/>
                </a:tc>
                <a:tc>
                  <a:txBody>
                    <a:bodyPr/>
                    <a:lstStyle/>
                    <a:p>
                      <a:r>
                        <a:rPr lang="en-US" dirty="0"/>
                        <a:t>1K</a:t>
                      </a:r>
                    </a:p>
                    <a:p>
                      <a:endParaRPr lang="en-US" dirty="0"/>
                    </a:p>
                  </a:txBody>
                  <a:tcPr/>
                </a:tc>
                <a:extLst>
                  <a:ext uri="{0D108BD9-81ED-4DB2-BD59-A6C34878D82A}">
                    <a16:rowId xmlns:a16="http://schemas.microsoft.com/office/drawing/2014/main" xmlns="" val="10001"/>
                  </a:ext>
                </a:extLst>
              </a:tr>
              <a:tr h="376907">
                <a:tc>
                  <a:txBody>
                    <a:bodyPr/>
                    <a:lstStyle/>
                    <a:p>
                      <a:r>
                        <a:rPr lang="en-US" dirty="0"/>
                        <a:t>PRIVATE ROOM</a:t>
                      </a:r>
                    </a:p>
                  </a:txBody>
                  <a:tcPr/>
                </a:tc>
                <a:tc>
                  <a:txBody>
                    <a:bodyPr/>
                    <a:lstStyle/>
                    <a:p>
                      <a:r>
                        <a:rPr lang="en-US" dirty="0"/>
                        <a:t>2.5K</a:t>
                      </a:r>
                    </a:p>
                  </a:txBody>
                  <a:tcPr/>
                </a:tc>
                <a:extLst>
                  <a:ext uri="{0D108BD9-81ED-4DB2-BD59-A6C34878D82A}">
                    <a16:rowId xmlns:a16="http://schemas.microsoft.com/office/drawing/2014/main" xmlns="" val="10002"/>
                  </a:ext>
                </a:extLst>
              </a:tr>
              <a:tr h="376907">
                <a:tc>
                  <a:txBody>
                    <a:bodyPr/>
                    <a:lstStyle/>
                    <a:p>
                      <a:r>
                        <a:rPr lang="en-US" dirty="0"/>
                        <a:t>SHARED ROOM</a:t>
                      </a:r>
                    </a:p>
                  </a:txBody>
                  <a:tcPr/>
                </a:tc>
                <a:tc>
                  <a:txBody>
                    <a:bodyPr/>
                    <a:lstStyle/>
                    <a:p>
                      <a:r>
                        <a:rPr lang="en-US" dirty="0"/>
                        <a:t>0.8K</a:t>
                      </a:r>
                    </a:p>
                  </a:txBody>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4812925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5562600"/>
            <a:ext cx="4419600" cy="792162"/>
          </a:xfrm>
        </p:spPr>
        <p:txBody>
          <a:bodyPr/>
          <a:lstStyle/>
          <a:p>
            <a:r>
              <a:rPr lang="en-US" b="1" u="sng" dirty="0">
                <a:solidFill>
                  <a:schemeClr val="accent6">
                    <a:lumMod val="75000"/>
                  </a:schemeClr>
                </a:solidFill>
              </a:rPr>
              <a:t>BROOKLYN</a:t>
            </a:r>
          </a:p>
        </p:txBody>
      </p:sp>
      <p:graphicFrame>
        <p:nvGraphicFramePr>
          <p:cNvPr id="3" name="Chart 2"/>
          <p:cNvGraphicFramePr/>
          <p:nvPr>
            <p:extLst>
              <p:ext uri="{D42A27DB-BD31-4B8C-83A1-F6EECF244321}">
                <p14:modId xmlns:p14="http://schemas.microsoft.com/office/powerpoint/2010/main" val="631470621"/>
              </p:ext>
            </p:extLst>
          </p:nvPr>
        </p:nvGraphicFramePr>
        <p:xfrm>
          <a:off x="1524000" y="1397000"/>
          <a:ext cx="6096000" cy="4064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Table 3"/>
          <p:cNvGraphicFramePr>
            <a:graphicFrameLocks noGrp="1"/>
          </p:cNvGraphicFramePr>
          <p:nvPr>
            <p:extLst>
              <p:ext uri="{D42A27DB-BD31-4B8C-83A1-F6EECF244321}">
                <p14:modId xmlns:p14="http://schemas.microsoft.com/office/powerpoint/2010/main" val="3266412197"/>
              </p:ext>
            </p:extLst>
          </p:nvPr>
        </p:nvGraphicFramePr>
        <p:xfrm>
          <a:off x="152400" y="1143000"/>
          <a:ext cx="2057400" cy="2011680"/>
        </p:xfrm>
        <a:graphic>
          <a:graphicData uri="http://schemas.openxmlformats.org/drawingml/2006/table">
            <a:tbl>
              <a:tblPr firstRow="1" bandRow="1">
                <a:tableStyleId>{5C22544A-7EE6-4342-B048-85BDC9FD1C3A}</a:tableStyleId>
              </a:tblPr>
              <a:tblGrid>
                <a:gridCol w="1028700">
                  <a:extLst>
                    <a:ext uri="{9D8B030D-6E8A-4147-A177-3AD203B41FA5}">
                      <a16:colId xmlns:a16="http://schemas.microsoft.com/office/drawing/2014/main" xmlns="" val="20000"/>
                    </a:ext>
                  </a:extLst>
                </a:gridCol>
                <a:gridCol w="1028700">
                  <a:extLst>
                    <a:ext uri="{9D8B030D-6E8A-4147-A177-3AD203B41FA5}">
                      <a16:colId xmlns:a16="http://schemas.microsoft.com/office/drawing/2014/main" xmlns="" val="20001"/>
                    </a:ext>
                  </a:extLst>
                </a:gridCol>
              </a:tblGrid>
              <a:tr h="317080">
                <a:tc>
                  <a:txBody>
                    <a:bodyPr/>
                    <a:lstStyle/>
                    <a:p>
                      <a:r>
                        <a:rPr lang="en-US" dirty="0"/>
                        <a:t>ROOM TYPE</a:t>
                      </a:r>
                    </a:p>
                  </a:txBody>
                  <a:tcPr/>
                </a:tc>
                <a:tc>
                  <a:txBody>
                    <a:bodyPr/>
                    <a:lstStyle/>
                    <a:p>
                      <a:r>
                        <a:rPr lang="en-US" dirty="0"/>
                        <a:t>PRICE</a:t>
                      </a:r>
                    </a:p>
                  </a:txBody>
                  <a:tcPr/>
                </a:tc>
                <a:extLst>
                  <a:ext uri="{0D108BD9-81ED-4DB2-BD59-A6C34878D82A}">
                    <a16:rowId xmlns:a16="http://schemas.microsoft.com/office/drawing/2014/main" xmlns="" val="10000"/>
                  </a:ext>
                </a:extLst>
              </a:tr>
              <a:tr h="376907">
                <a:tc>
                  <a:txBody>
                    <a:bodyPr/>
                    <a:lstStyle/>
                    <a:p>
                      <a:r>
                        <a:rPr lang="en-US" dirty="0"/>
                        <a:t>ENTIRE HOME </a:t>
                      </a:r>
                    </a:p>
                  </a:txBody>
                  <a:tcPr/>
                </a:tc>
                <a:tc>
                  <a:txBody>
                    <a:bodyPr/>
                    <a:lstStyle/>
                    <a:p>
                      <a:r>
                        <a:rPr lang="en-US" dirty="0"/>
                        <a:t>10K</a:t>
                      </a:r>
                    </a:p>
                    <a:p>
                      <a:endParaRPr lang="en-US" dirty="0"/>
                    </a:p>
                  </a:txBody>
                  <a:tcPr/>
                </a:tc>
                <a:extLst>
                  <a:ext uri="{0D108BD9-81ED-4DB2-BD59-A6C34878D82A}">
                    <a16:rowId xmlns:a16="http://schemas.microsoft.com/office/drawing/2014/main" xmlns="" val="10001"/>
                  </a:ext>
                </a:extLst>
              </a:tr>
              <a:tr h="376907">
                <a:tc>
                  <a:txBody>
                    <a:bodyPr/>
                    <a:lstStyle/>
                    <a:p>
                      <a:r>
                        <a:rPr lang="en-US" dirty="0"/>
                        <a:t>PRIVATE ROOM</a:t>
                      </a:r>
                    </a:p>
                  </a:txBody>
                  <a:tcPr/>
                </a:tc>
                <a:tc>
                  <a:txBody>
                    <a:bodyPr/>
                    <a:lstStyle/>
                    <a:p>
                      <a:r>
                        <a:rPr lang="en-US" dirty="0"/>
                        <a:t>7.5K</a:t>
                      </a:r>
                    </a:p>
                    <a:p>
                      <a:endParaRPr lang="en-US" dirty="0"/>
                    </a:p>
                  </a:txBody>
                  <a:tcPr/>
                </a:tc>
                <a:extLst>
                  <a:ext uri="{0D108BD9-81ED-4DB2-BD59-A6C34878D82A}">
                    <a16:rowId xmlns:a16="http://schemas.microsoft.com/office/drawing/2014/main" xmlns="" val="10002"/>
                  </a:ext>
                </a:extLst>
              </a:tr>
              <a:tr h="376907">
                <a:tc>
                  <a:txBody>
                    <a:bodyPr/>
                    <a:lstStyle/>
                    <a:p>
                      <a:r>
                        <a:rPr lang="en-US" dirty="0"/>
                        <a:t>SHARED ROOM</a:t>
                      </a:r>
                    </a:p>
                  </a:txBody>
                  <a:tcPr/>
                </a:tc>
                <a:tc>
                  <a:txBody>
                    <a:bodyPr/>
                    <a:lstStyle/>
                    <a:p>
                      <a:r>
                        <a:rPr lang="en-US" dirty="0"/>
                        <a:t>0.725K</a:t>
                      </a:r>
                    </a:p>
                    <a:p>
                      <a:endParaRPr lang="en-US" dirty="0"/>
                    </a:p>
                  </a:txBody>
                  <a:tcPr/>
                </a:tc>
                <a:extLst>
                  <a:ext uri="{0D108BD9-81ED-4DB2-BD59-A6C34878D82A}">
                    <a16:rowId xmlns:a16="http://schemas.microsoft.com/office/drawing/2014/main" xmlns="" val="10003"/>
                  </a:ext>
                </a:extLst>
              </a:tr>
            </a:tbl>
          </a:graphicData>
        </a:graphic>
      </p:graphicFrame>
      <p:sp>
        <p:nvSpPr>
          <p:cNvPr id="6" name="TextBox 5"/>
          <p:cNvSpPr txBox="1"/>
          <p:nvPr/>
        </p:nvSpPr>
        <p:spPr>
          <a:xfrm>
            <a:off x="2675546" y="794266"/>
            <a:ext cx="3962400" cy="369332"/>
          </a:xfrm>
          <a:prstGeom prst="rect">
            <a:avLst/>
          </a:prstGeom>
          <a:noFill/>
        </p:spPr>
        <p:txBody>
          <a:bodyPr wrap="square" rtlCol="0">
            <a:spAutoFit/>
          </a:bodyPr>
          <a:lstStyle/>
          <a:p>
            <a:r>
              <a:rPr lang="en-US" b="1" u="sng" dirty="0">
                <a:solidFill>
                  <a:srgbClr val="C00000"/>
                </a:solidFill>
              </a:rPr>
              <a:t>NEIGHBOURHOODS  ROOM TYPE</a:t>
            </a:r>
          </a:p>
        </p:txBody>
      </p:sp>
    </p:spTree>
    <p:extLst>
      <p:ext uri="{BB962C8B-B14F-4D97-AF65-F5344CB8AC3E}">
        <p14:creationId xmlns:p14="http://schemas.microsoft.com/office/powerpoint/2010/main" val="12975850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775434"/>
            <a:ext cx="7620000" cy="868362"/>
          </a:xfrm>
        </p:spPr>
        <p:txBody>
          <a:bodyPr/>
          <a:lstStyle/>
          <a:p>
            <a:r>
              <a:rPr lang="en-US" b="1" u="sng" dirty="0">
                <a:solidFill>
                  <a:srgbClr val="00B050"/>
                </a:solidFill>
              </a:rPr>
              <a:t>MANHATTAN</a:t>
            </a:r>
          </a:p>
        </p:txBody>
      </p:sp>
      <p:graphicFrame>
        <p:nvGraphicFramePr>
          <p:cNvPr id="3" name="Chart 2"/>
          <p:cNvGraphicFramePr/>
          <p:nvPr>
            <p:extLst>
              <p:ext uri="{D42A27DB-BD31-4B8C-83A1-F6EECF244321}">
                <p14:modId xmlns:p14="http://schemas.microsoft.com/office/powerpoint/2010/main" val="2251977393"/>
              </p:ext>
            </p:extLst>
          </p:nvPr>
        </p:nvGraphicFramePr>
        <p:xfrm>
          <a:off x="1524000" y="1397000"/>
          <a:ext cx="6096000" cy="4064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Table 3"/>
          <p:cNvGraphicFramePr>
            <a:graphicFrameLocks noGrp="1"/>
          </p:cNvGraphicFramePr>
          <p:nvPr>
            <p:extLst>
              <p:ext uri="{D42A27DB-BD31-4B8C-83A1-F6EECF244321}">
                <p14:modId xmlns:p14="http://schemas.microsoft.com/office/powerpoint/2010/main" val="1140613817"/>
              </p:ext>
            </p:extLst>
          </p:nvPr>
        </p:nvGraphicFramePr>
        <p:xfrm>
          <a:off x="152400" y="1143000"/>
          <a:ext cx="2057400" cy="2011680"/>
        </p:xfrm>
        <a:graphic>
          <a:graphicData uri="http://schemas.openxmlformats.org/drawingml/2006/table">
            <a:tbl>
              <a:tblPr firstRow="1" bandRow="1">
                <a:tableStyleId>{5C22544A-7EE6-4342-B048-85BDC9FD1C3A}</a:tableStyleId>
              </a:tblPr>
              <a:tblGrid>
                <a:gridCol w="1028700">
                  <a:extLst>
                    <a:ext uri="{9D8B030D-6E8A-4147-A177-3AD203B41FA5}">
                      <a16:colId xmlns:a16="http://schemas.microsoft.com/office/drawing/2014/main" xmlns="" val="20000"/>
                    </a:ext>
                  </a:extLst>
                </a:gridCol>
                <a:gridCol w="1028700">
                  <a:extLst>
                    <a:ext uri="{9D8B030D-6E8A-4147-A177-3AD203B41FA5}">
                      <a16:colId xmlns:a16="http://schemas.microsoft.com/office/drawing/2014/main" xmlns="" val="20001"/>
                    </a:ext>
                  </a:extLst>
                </a:gridCol>
              </a:tblGrid>
              <a:tr h="317080">
                <a:tc>
                  <a:txBody>
                    <a:bodyPr/>
                    <a:lstStyle/>
                    <a:p>
                      <a:r>
                        <a:rPr lang="en-US" dirty="0"/>
                        <a:t>ROOM TYPE</a:t>
                      </a:r>
                    </a:p>
                  </a:txBody>
                  <a:tcPr/>
                </a:tc>
                <a:tc>
                  <a:txBody>
                    <a:bodyPr/>
                    <a:lstStyle/>
                    <a:p>
                      <a:r>
                        <a:rPr lang="en-US" dirty="0"/>
                        <a:t>PRICE</a:t>
                      </a:r>
                    </a:p>
                  </a:txBody>
                  <a:tcPr/>
                </a:tc>
                <a:extLst>
                  <a:ext uri="{0D108BD9-81ED-4DB2-BD59-A6C34878D82A}">
                    <a16:rowId xmlns:a16="http://schemas.microsoft.com/office/drawing/2014/main" xmlns="" val="10000"/>
                  </a:ext>
                </a:extLst>
              </a:tr>
              <a:tr h="376907">
                <a:tc>
                  <a:txBody>
                    <a:bodyPr/>
                    <a:lstStyle/>
                    <a:p>
                      <a:r>
                        <a:rPr lang="en-US" dirty="0"/>
                        <a:t>ENTIRE HOME </a:t>
                      </a:r>
                    </a:p>
                  </a:txBody>
                  <a:tcPr/>
                </a:tc>
                <a:tc>
                  <a:txBody>
                    <a:bodyPr/>
                    <a:lstStyle/>
                    <a:p>
                      <a:r>
                        <a:rPr lang="en-US" dirty="0"/>
                        <a:t>10K</a:t>
                      </a:r>
                    </a:p>
                    <a:p>
                      <a:endParaRPr lang="en-US" dirty="0"/>
                    </a:p>
                  </a:txBody>
                  <a:tcPr/>
                </a:tc>
                <a:extLst>
                  <a:ext uri="{0D108BD9-81ED-4DB2-BD59-A6C34878D82A}">
                    <a16:rowId xmlns:a16="http://schemas.microsoft.com/office/drawing/2014/main" xmlns="" val="10001"/>
                  </a:ext>
                </a:extLst>
              </a:tr>
              <a:tr h="376907">
                <a:tc>
                  <a:txBody>
                    <a:bodyPr/>
                    <a:lstStyle/>
                    <a:p>
                      <a:r>
                        <a:rPr lang="en-US" dirty="0"/>
                        <a:t>PRIVATE ROOM</a:t>
                      </a:r>
                    </a:p>
                  </a:txBody>
                  <a:tcPr/>
                </a:tc>
                <a:tc>
                  <a:txBody>
                    <a:bodyPr/>
                    <a:lstStyle/>
                    <a:p>
                      <a:r>
                        <a:rPr lang="en-US" dirty="0"/>
                        <a:t>9.99K</a:t>
                      </a:r>
                    </a:p>
                    <a:p>
                      <a:endParaRPr lang="en-US" dirty="0"/>
                    </a:p>
                  </a:txBody>
                  <a:tcPr/>
                </a:tc>
                <a:extLst>
                  <a:ext uri="{0D108BD9-81ED-4DB2-BD59-A6C34878D82A}">
                    <a16:rowId xmlns:a16="http://schemas.microsoft.com/office/drawing/2014/main" xmlns="" val="10002"/>
                  </a:ext>
                </a:extLst>
              </a:tr>
              <a:tr h="376907">
                <a:tc>
                  <a:txBody>
                    <a:bodyPr/>
                    <a:lstStyle/>
                    <a:p>
                      <a:r>
                        <a:rPr lang="en-US" dirty="0"/>
                        <a:t>SHARED ROOM</a:t>
                      </a:r>
                    </a:p>
                  </a:txBody>
                  <a:tcPr/>
                </a:tc>
                <a:tc>
                  <a:txBody>
                    <a:bodyPr/>
                    <a:lstStyle/>
                    <a:p>
                      <a:r>
                        <a:rPr lang="en-US" dirty="0"/>
                        <a:t>1K</a:t>
                      </a:r>
                    </a:p>
                    <a:p>
                      <a:endParaRPr lang="en-US" dirty="0"/>
                    </a:p>
                  </a:txBody>
                  <a:tcPr/>
                </a:tc>
                <a:extLst>
                  <a:ext uri="{0D108BD9-81ED-4DB2-BD59-A6C34878D82A}">
                    <a16:rowId xmlns:a16="http://schemas.microsoft.com/office/drawing/2014/main" xmlns="" val="10003"/>
                  </a:ext>
                </a:extLst>
              </a:tr>
            </a:tbl>
          </a:graphicData>
        </a:graphic>
      </p:graphicFrame>
      <p:sp>
        <p:nvSpPr>
          <p:cNvPr id="5" name="Rectangle 4"/>
          <p:cNvSpPr/>
          <p:nvPr/>
        </p:nvSpPr>
        <p:spPr>
          <a:xfrm>
            <a:off x="3505200" y="1143000"/>
            <a:ext cx="3404202" cy="646331"/>
          </a:xfrm>
          <a:prstGeom prst="rect">
            <a:avLst/>
          </a:prstGeom>
        </p:spPr>
        <p:txBody>
          <a:bodyPr wrap="none">
            <a:spAutoFit/>
          </a:bodyPr>
          <a:lstStyle/>
          <a:p>
            <a:r>
              <a:rPr lang="en-US" b="1" u="sng" dirty="0">
                <a:solidFill>
                  <a:srgbClr val="C00000"/>
                </a:solidFill>
              </a:rPr>
              <a:t>NEIGHBOURHOODS  ROOM TYPE</a:t>
            </a:r>
          </a:p>
          <a:p>
            <a:endParaRPr lang="en-US" dirty="0"/>
          </a:p>
        </p:txBody>
      </p:sp>
    </p:spTree>
    <p:extLst>
      <p:ext uri="{BB962C8B-B14F-4D97-AF65-F5344CB8AC3E}">
        <p14:creationId xmlns:p14="http://schemas.microsoft.com/office/powerpoint/2010/main" val="16013303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xmlns="" name="Gallery" id="{BBFCD31E-59A1-489D-B089-A3EAD7CAE12E}" vid="{F5E91637-A7B6-4E27-B710-77DA7014EE1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1191</TotalTime>
  <Words>494</Words>
  <Application>Microsoft Office PowerPoint</Application>
  <PresentationFormat>On-screen Show (4:3)</PresentationFormat>
  <Paragraphs>106</Paragraphs>
  <Slides>28</Slides>
  <Notes>2</Notes>
  <HiddenSlides>0</HiddenSlides>
  <MMClips>0</MMClips>
  <ScaleCrop>false</ScaleCrop>
  <HeadingPairs>
    <vt:vector size="4" baseType="variant">
      <vt:variant>
        <vt:lpstr>Theme</vt:lpstr>
      </vt:variant>
      <vt:variant>
        <vt:i4>2</vt:i4>
      </vt:variant>
      <vt:variant>
        <vt:lpstr>Slide Titles</vt:lpstr>
      </vt:variant>
      <vt:variant>
        <vt:i4>28</vt:i4>
      </vt:variant>
    </vt:vector>
  </HeadingPairs>
  <TitlesOfParts>
    <vt:vector size="30" baseType="lpstr">
      <vt:lpstr>Office Theme</vt:lpstr>
      <vt:lpstr>Gallery</vt:lpstr>
      <vt:lpstr>  CAPSTONE PROJECT EDA -1     ON AIRBNB BOOKING ANALYSIS.</vt:lpstr>
      <vt:lpstr>PROBLEM STATEMENT</vt:lpstr>
      <vt:lpstr>UNDERSTANDING THE DATA</vt:lpstr>
      <vt:lpstr> AGENDA  we try to answer following question :-</vt:lpstr>
      <vt:lpstr> AGENDA (cont.):-</vt:lpstr>
      <vt:lpstr>HOST LISTING IN DIFFERENT NEIGHBOURHOOD  GROUPS</vt:lpstr>
      <vt:lpstr>ROOM TYPE WITH RESPECT TO PRICE IN DIFFERENT NEIGHBOURHOOD</vt:lpstr>
      <vt:lpstr>BROOKLYN</vt:lpstr>
      <vt:lpstr>MANHATTAN</vt:lpstr>
      <vt:lpstr>QUEENS</vt:lpstr>
      <vt:lpstr> Maximum  number of night stayed in which room type.</vt:lpstr>
      <vt:lpstr>Number of reviews with respect of room type neighbourhood group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Windows User</cp:lastModifiedBy>
  <cp:revision>37</cp:revision>
  <dcterms:created xsi:type="dcterms:W3CDTF">2022-06-01T16:17:59Z</dcterms:created>
  <dcterms:modified xsi:type="dcterms:W3CDTF">2022-10-21T07:36:34Z</dcterms:modified>
</cp:coreProperties>
</file>