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5"/>
    <p:sldMasterId id="214748366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5143500" cx="9144000"/>
  <p:notesSz cx="6858000" cy="9144000"/>
  <p:embeddedFontLst>
    <p:embeddedFont>
      <p:font typeface="Garamond"/>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C35BE56-A5F3-4BF9-8710-7531DD9E6712}">
  <a:tblStyle styleId="{FC35BE56-A5F3-4BF9-8710-7531DD9E6712}"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Garamond-bold.fntdata"/><Relationship Id="rId11" Type="http://schemas.openxmlformats.org/officeDocument/2006/relationships/slide" Target="slides/slide4.xml"/><Relationship Id="rId22" Type="http://schemas.openxmlformats.org/officeDocument/2006/relationships/font" Target="fonts/Garamond-boldItalic.fntdata"/><Relationship Id="rId10" Type="http://schemas.openxmlformats.org/officeDocument/2006/relationships/slide" Target="slides/slide3.xml"/><Relationship Id="rId21" Type="http://schemas.openxmlformats.org/officeDocument/2006/relationships/font" Target="fonts/Garamond-italic.fntdata"/><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font" Target="fonts/Garamond-regular.fntdata"/><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txBox="1"/>
          <p:nvPr>
            <p:ph idx="12" type="sldNum"/>
          </p:nvPr>
        </p:nvSpPr>
        <p:spPr>
          <a:xfrm>
            <a:off x="3884414" y="8685893"/>
            <a:ext cx="2972098" cy="456595"/>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dk1"/>
                </a:solidFill>
                <a:latin typeface="Arial"/>
                <a:ea typeface="Arial"/>
                <a:cs typeface="Arial"/>
                <a:sym typeface="Arial"/>
              </a:rPr>
              <a:t>‹#›</a:t>
            </a:fld>
            <a:endParaRPr b="0" i="0" sz="1100" u="none" cap="none" strike="noStrike">
              <a:solidFill>
                <a:schemeClr val="dk1"/>
              </a:solidFill>
              <a:latin typeface="Arial"/>
              <a:ea typeface="Arial"/>
              <a:cs typeface="Arial"/>
              <a:sym typeface="Arial"/>
            </a:endParaRPr>
          </a:p>
        </p:txBody>
      </p:sp>
      <p:sp>
        <p:nvSpPr>
          <p:cNvPr id="101" name="Google Shape;101;p1:notes"/>
          <p:cNvSpPr/>
          <p:nvPr>
            <p:ph idx="2" type="sldImg"/>
          </p:nvPr>
        </p:nvSpPr>
        <p:spPr>
          <a:xfrm>
            <a:off x="428625" y="686405"/>
            <a:ext cx="600075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 name="Google Shape;102;p1:notes"/>
          <p:cNvSpPr txBox="1"/>
          <p:nvPr>
            <p:ph idx="1" type="body"/>
          </p:nvPr>
        </p:nvSpPr>
        <p:spPr>
          <a:xfrm>
            <a:off x="686098" y="4343703"/>
            <a:ext cx="5485805" cy="4113892"/>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100"/>
              <a:buNone/>
            </a:pPr>
            <a:r>
              <a:t/>
            </a:r>
            <a:endParaRPr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4" name="Google Shape;184;p10:notes"/>
          <p:cNvSpPr txBox="1"/>
          <p:nvPr>
            <p:ph idx="1" type="body"/>
          </p:nvPr>
        </p:nvSpPr>
        <p:spPr>
          <a:xfrm>
            <a:off x="686098" y="4343703"/>
            <a:ext cx="5485805" cy="4113892"/>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100"/>
              <a:buNone/>
            </a:pPr>
            <a:r>
              <a:t/>
            </a:r>
            <a:endParaRPr sz="1300"/>
          </a:p>
        </p:txBody>
      </p:sp>
      <p:sp>
        <p:nvSpPr>
          <p:cNvPr id="185" name="Google Shape;185;p10:notes"/>
          <p:cNvSpPr txBox="1"/>
          <p:nvPr>
            <p:ph idx="12" type="sldNum"/>
          </p:nvPr>
        </p:nvSpPr>
        <p:spPr>
          <a:xfrm>
            <a:off x="3884414" y="8685893"/>
            <a:ext cx="2972098" cy="456595"/>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1:notes"/>
          <p:cNvSpPr txBox="1"/>
          <p:nvPr>
            <p:ph idx="1" type="body"/>
          </p:nvPr>
        </p:nvSpPr>
        <p:spPr>
          <a:xfrm>
            <a:off x="686098" y="4343703"/>
            <a:ext cx="5485805" cy="4113892"/>
          </a:xfrm>
          <a:prstGeom prst="rect">
            <a:avLst/>
          </a:prstGeom>
          <a:noFill/>
          <a:ln>
            <a:noFill/>
          </a:ln>
        </p:spPr>
        <p:txBody>
          <a:bodyPr anchorCtr="0" anchor="t" bIns="86175" lIns="86175" spcFirstLastPara="1" rIns="86175" wrap="square" tIns="86175">
            <a:noAutofit/>
          </a:bodyPr>
          <a:lstStyle/>
          <a:p>
            <a:pPr indent="0" lvl="0" marL="0" rtl="0" algn="l">
              <a:lnSpc>
                <a:spcPct val="100000"/>
              </a:lnSpc>
              <a:spcBef>
                <a:spcPts val="0"/>
              </a:spcBef>
              <a:spcAft>
                <a:spcPts val="0"/>
              </a:spcAft>
              <a:buSzPts val="1100"/>
              <a:buNone/>
            </a:pPr>
            <a:r>
              <a:t/>
            </a:r>
            <a:endParaRPr/>
          </a:p>
        </p:txBody>
      </p:sp>
      <p:sp>
        <p:nvSpPr>
          <p:cNvPr id="194" name="Google Shape;19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p:nvPr>
            <p:ph idx="2" type="sldImg"/>
          </p:nvPr>
        </p:nvSpPr>
        <p:spPr>
          <a:xfrm>
            <a:off x="428625" y="686405"/>
            <a:ext cx="60007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4" name="Google Shape;114;p2:notes"/>
          <p:cNvSpPr txBox="1"/>
          <p:nvPr>
            <p:ph idx="1" type="body"/>
          </p:nvPr>
        </p:nvSpPr>
        <p:spPr>
          <a:xfrm>
            <a:off x="686098" y="4343703"/>
            <a:ext cx="5485805" cy="4113892"/>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100"/>
              <a:buNone/>
            </a:pPr>
            <a:r>
              <a:t/>
            </a:r>
            <a:endParaRPr sz="1300"/>
          </a:p>
        </p:txBody>
      </p:sp>
      <p:sp>
        <p:nvSpPr>
          <p:cNvPr id="115" name="Google Shape;115;p2:notes"/>
          <p:cNvSpPr txBox="1"/>
          <p:nvPr>
            <p:ph idx="12" type="sldNum"/>
          </p:nvPr>
        </p:nvSpPr>
        <p:spPr>
          <a:xfrm>
            <a:off x="3884414" y="8685893"/>
            <a:ext cx="2972098" cy="456595"/>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p:nvPr>
            <p:ph idx="2" type="sldImg"/>
          </p:nvPr>
        </p:nvSpPr>
        <p:spPr>
          <a:xfrm>
            <a:off x="428625" y="686405"/>
            <a:ext cx="60007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4" name="Google Shape;124;p3:notes"/>
          <p:cNvSpPr txBox="1"/>
          <p:nvPr>
            <p:ph idx="1" type="body"/>
          </p:nvPr>
        </p:nvSpPr>
        <p:spPr>
          <a:xfrm>
            <a:off x="686098" y="4343703"/>
            <a:ext cx="5485805" cy="4113892"/>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100"/>
              <a:buNone/>
            </a:pPr>
            <a:r>
              <a:t/>
            </a:r>
            <a:endParaRPr sz="1300"/>
          </a:p>
        </p:txBody>
      </p:sp>
      <p:sp>
        <p:nvSpPr>
          <p:cNvPr id="125" name="Google Shape;125;p3:notes"/>
          <p:cNvSpPr txBox="1"/>
          <p:nvPr>
            <p:ph idx="12" type="sldNum"/>
          </p:nvPr>
        </p:nvSpPr>
        <p:spPr>
          <a:xfrm>
            <a:off x="3884414" y="8685893"/>
            <a:ext cx="2972098" cy="456595"/>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1" name="Google Shape;141;p5:notes"/>
          <p:cNvSpPr txBox="1"/>
          <p:nvPr>
            <p:ph idx="1" type="body"/>
          </p:nvPr>
        </p:nvSpPr>
        <p:spPr>
          <a:xfrm>
            <a:off x="686098" y="4343703"/>
            <a:ext cx="5485805" cy="4113892"/>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100"/>
              <a:buNone/>
            </a:pPr>
            <a:r>
              <a:t/>
            </a:r>
            <a:endParaRPr sz="1300"/>
          </a:p>
        </p:txBody>
      </p:sp>
      <p:sp>
        <p:nvSpPr>
          <p:cNvPr id="142" name="Google Shape;142;p5:notes"/>
          <p:cNvSpPr txBox="1"/>
          <p:nvPr>
            <p:ph idx="12" type="sldNum"/>
          </p:nvPr>
        </p:nvSpPr>
        <p:spPr>
          <a:xfrm>
            <a:off x="3884414" y="8685893"/>
            <a:ext cx="2972098" cy="456595"/>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4" name="Google Shape;174;p9:notes"/>
          <p:cNvSpPr txBox="1"/>
          <p:nvPr>
            <p:ph idx="1" type="body"/>
          </p:nvPr>
        </p:nvSpPr>
        <p:spPr>
          <a:xfrm>
            <a:off x="686098" y="4343703"/>
            <a:ext cx="5485805" cy="4113892"/>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100"/>
              <a:buNone/>
            </a:pPr>
            <a:r>
              <a:t/>
            </a:r>
            <a:endParaRPr sz="1300"/>
          </a:p>
        </p:txBody>
      </p:sp>
      <p:sp>
        <p:nvSpPr>
          <p:cNvPr id="175" name="Google Shape;175;p9:notes"/>
          <p:cNvSpPr txBox="1"/>
          <p:nvPr>
            <p:ph idx="12" type="sldNum"/>
          </p:nvPr>
        </p:nvSpPr>
        <p:spPr>
          <a:xfrm>
            <a:off x="3884414" y="8685893"/>
            <a:ext cx="2972098" cy="456595"/>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0.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0.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0.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0.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609600" y="971550"/>
            <a:ext cx="7772400" cy="110251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C00000"/>
              </a:buClr>
              <a:buSzPts val="3600"/>
              <a:buFont typeface="Calibri"/>
              <a:buNone/>
              <a:defRPr>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1371600" y="2628900"/>
            <a:ext cx="6400800" cy="16002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560"/>
              </a:spcBef>
              <a:spcAft>
                <a:spcPts val="0"/>
              </a:spcAft>
              <a:buClr>
                <a:srgbClr val="888888"/>
              </a:buClr>
              <a:buSzPts val="2800"/>
              <a:buNone/>
              <a:defRPr>
                <a:solidFill>
                  <a:srgbClr val="888888"/>
                </a:solidFill>
              </a:defRPr>
            </a:lvl1pPr>
            <a:lvl2pPr lvl="1" algn="ctr">
              <a:lnSpc>
                <a:spcPct val="100000"/>
              </a:lnSpc>
              <a:spcBef>
                <a:spcPts val="520"/>
              </a:spcBef>
              <a:spcAft>
                <a:spcPts val="0"/>
              </a:spcAft>
              <a:buClr>
                <a:srgbClr val="888888"/>
              </a:buClr>
              <a:buSzPts val="26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40"/>
              </a:spcBef>
              <a:spcAft>
                <a:spcPts val="0"/>
              </a:spcAft>
              <a:buClr>
                <a:srgbClr val="888888"/>
              </a:buClr>
              <a:buSzPts val="22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9" name="Google Shape;19;p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F:\UTA\ITLab\Logos\options\7_1.png" id="22" name="Google Shape;22;p2"/>
          <p:cNvPicPr preferRelativeResize="0"/>
          <p:nvPr/>
        </p:nvPicPr>
        <p:blipFill rotWithShape="1">
          <a:blip r:embed="rId2">
            <a:alphaModFix/>
          </a:blip>
          <a:srcRect b="0" l="0" r="0" t="0"/>
          <a:stretch/>
        </p:blipFill>
        <p:spPr>
          <a:xfrm>
            <a:off x="8153400" y="63103"/>
            <a:ext cx="685800" cy="565308"/>
          </a:xfrm>
          <a:prstGeom prst="rect">
            <a:avLst/>
          </a:prstGeom>
          <a:noFill/>
          <a:ln>
            <a:noFill/>
          </a:ln>
        </p:spPr>
      </p:pic>
      <p:pic>
        <p:nvPicPr>
          <p:cNvPr id="23" name="Google Shape;23;p2"/>
          <p:cNvPicPr preferRelativeResize="0"/>
          <p:nvPr/>
        </p:nvPicPr>
        <p:blipFill rotWithShape="1">
          <a:blip r:embed="rId3">
            <a:alphaModFix/>
          </a:blip>
          <a:srcRect b="36000" l="0" r="0" t="30000"/>
          <a:stretch/>
        </p:blipFill>
        <p:spPr>
          <a:xfrm>
            <a:off x="9238" y="0"/>
            <a:ext cx="2464359" cy="62841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6" name="Google Shape;7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7" name="Shape 77"/>
        <p:cNvGrpSpPr/>
        <p:nvPr/>
      </p:nvGrpSpPr>
      <p:grpSpPr>
        <a:xfrm>
          <a:off x="0" y="0"/>
          <a:ext cx="0" cy="0"/>
          <a:chOff x="0" y="0"/>
          <a:chExt cx="0" cy="0"/>
        </a:xfrm>
      </p:grpSpPr>
      <p:sp>
        <p:nvSpPr>
          <p:cNvPr id="78" name="Google Shape;78;p1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9" name="Google Shape;79;p1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0" name="Google Shape;80;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1" name="Shape 81"/>
        <p:cNvGrpSpPr/>
        <p:nvPr/>
      </p:nvGrpSpPr>
      <p:grpSpPr>
        <a:xfrm>
          <a:off x="0" y="0"/>
          <a:ext cx="0" cy="0"/>
          <a:chOff x="0" y="0"/>
          <a:chExt cx="0" cy="0"/>
        </a:xfrm>
      </p:grpSpPr>
      <p:sp>
        <p:nvSpPr>
          <p:cNvPr id="82" name="Google Shape;82;p1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3" name="Google Shape;8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1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7" name="Google Shape;87;p1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8" name="Google Shape;88;p1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9" name="Google Shape;8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1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92" name="Google Shape;9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1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5" name="Google Shape;95;p1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6" name="Google Shape;9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7" name="Shape 97"/>
        <p:cNvGrpSpPr/>
        <p:nvPr/>
      </p:nvGrpSpPr>
      <p:grpSpPr>
        <a:xfrm>
          <a:off x="0" y="0"/>
          <a:ext cx="0" cy="0"/>
          <a:chOff x="0" y="0"/>
          <a:chExt cx="0" cy="0"/>
        </a:xfrm>
      </p:grpSpPr>
      <p:sp>
        <p:nvSpPr>
          <p:cNvPr id="98" name="Google Shape;9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457200" y="114300"/>
            <a:ext cx="8229600" cy="536972"/>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 type="body"/>
          </p:nvPr>
        </p:nvSpPr>
        <p:spPr>
          <a:xfrm>
            <a:off x="457200" y="914400"/>
            <a:ext cx="8229600" cy="368022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7" name="Google Shape;27;p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F:\UTA\ITLab\Logos\options\7_2.png" id="30" name="Google Shape;30;p3"/>
          <p:cNvPicPr preferRelativeResize="0"/>
          <p:nvPr/>
        </p:nvPicPr>
        <p:blipFill rotWithShape="1">
          <a:blip r:embed="rId2">
            <a:alphaModFix/>
          </a:blip>
          <a:srcRect b="0" l="0" r="0" t="0"/>
          <a:stretch/>
        </p:blipFill>
        <p:spPr>
          <a:xfrm>
            <a:off x="6172200" y="4703312"/>
            <a:ext cx="475357" cy="331558"/>
          </a:xfrm>
          <a:prstGeom prst="rect">
            <a:avLst/>
          </a:prstGeom>
          <a:noFill/>
          <a:ln>
            <a:noFill/>
          </a:ln>
        </p:spPr>
      </p:pic>
      <p:pic>
        <p:nvPicPr>
          <p:cNvPr descr="University of Texas at Arlington - FIRE" id="31" name="Google Shape;31;p3"/>
          <p:cNvPicPr preferRelativeResize="0"/>
          <p:nvPr/>
        </p:nvPicPr>
        <p:blipFill rotWithShape="1">
          <a:blip r:embed="rId3">
            <a:alphaModFix/>
          </a:blip>
          <a:srcRect b="36000" l="0" r="58000" t="32000"/>
          <a:stretch/>
        </p:blipFill>
        <p:spPr>
          <a:xfrm>
            <a:off x="2291569" y="4703312"/>
            <a:ext cx="680231" cy="3887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4"/>
          <p:cNvSpPr txBox="1"/>
          <p:nvPr>
            <p:ph type="title"/>
          </p:nvPr>
        </p:nvSpPr>
        <p:spPr>
          <a:xfrm>
            <a:off x="457200" y="114300"/>
            <a:ext cx="8229600" cy="536972"/>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F:\UTA\ITLab\Logos\options\7_2.png" id="37" name="Google Shape;37;p4"/>
          <p:cNvPicPr preferRelativeResize="0"/>
          <p:nvPr/>
        </p:nvPicPr>
        <p:blipFill rotWithShape="1">
          <a:blip r:embed="rId2">
            <a:alphaModFix/>
          </a:blip>
          <a:srcRect b="0" l="0" r="0" t="0"/>
          <a:stretch/>
        </p:blipFill>
        <p:spPr>
          <a:xfrm>
            <a:off x="6172200" y="4703312"/>
            <a:ext cx="475357" cy="331558"/>
          </a:xfrm>
          <a:prstGeom prst="rect">
            <a:avLst/>
          </a:prstGeom>
          <a:noFill/>
          <a:ln>
            <a:noFill/>
          </a:ln>
        </p:spPr>
      </p:pic>
      <p:pic>
        <p:nvPicPr>
          <p:cNvPr descr="University of Texas at Arlington - FIRE" id="38" name="Google Shape;38;p4"/>
          <p:cNvPicPr preferRelativeResize="0"/>
          <p:nvPr/>
        </p:nvPicPr>
        <p:blipFill rotWithShape="1">
          <a:blip r:embed="rId3">
            <a:alphaModFix/>
          </a:blip>
          <a:srcRect b="36000" l="0" r="58000" t="32000"/>
          <a:stretch/>
        </p:blipFill>
        <p:spPr>
          <a:xfrm>
            <a:off x="2291569" y="4703312"/>
            <a:ext cx="680231" cy="38870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5"/>
          <p:cNvSpPr txBox="1"/>
          <p:nvPr>
            <p:ph type="title"/>
          </p:nvPr>
        </p:nvSpPr>
        <p:spPr>
          <a:xfrm>
            <a:off x="457200" y="114300"/>
            <a:ext cx="8229600" cy="536972"/>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 type="body"/>
          </p:nvPr>
        </p:nvSpPr>
        <p:spPr>
          <a:xfrm>
            <a:off x="457200" y="1200150"/>
            <a:ext cx="4038600" cy="3394472"/>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2" name="Google Shape;42;p5"/>
          <p:cNvSpPr txBox="1"/>
          <p:nvPr>
            <p:ph idx="2" type="body"/>
          </p:nvPr>
        </p:nvSpPr>
        <p:spPr>
          <a:xfrm>
            <a:off x="4648200" y="1200150"/>
            <a:ext cx="4038600" cy="3394472"/>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3" name="Google Shape;43;p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F:\UTA\ITLab\Logos\options\7_2.png" id="46" name="Google Shape;46;p5"/>
          <p:cNvPicPr preferRelativeResize="0"/>
          <p:nvPr/>
        </p:nvPicPr>
        <p:blipFill rotWithShape="1">
          <a:blip r:embed="rId2">
            <a:alphaModFix/>
          </a:blip>
          <a:srcRect b="0" l="0" r="0" t="0"/>
          <a:stretch/>
        </p:blipFill>
        <p:spPr>
          <a:xfrm>
            <a:off x="6172200" y="4703312"/>
            <a:ext cx="475357" cy="331558"/>
          </a:xfrm>
          <a:prstGeom prst="rect">
            <a:avLst/>
          </a:prstGeom>
          <a:noFill/>
          <a:ln>
            <a:noFill/>
          </a:ln>
        </p:spPr>
      </p:pic>
      <p:pic>
        <p:nvPicPr>
          <p:cNvPr descr="University of Texas at Arlington - FIRE" id="47" name="Google Shape;47;p5"/>
          <p:cNvPicPr preferRelativeResize="0"/>
          <p:nvPr/>
        </p:nvPicPr>
        <p:blipFill rotWithShape="1">
          <a:blip r:embed="rId3">
            <a:alphaModFix/>
          </a:blip>
          <a:srcRect b="36000" l="0" r="58000" t="32000"/>
          <a:stretch/>
        </p:blipFill>
        <p:spPr>
          <a:xfrm>
            <a:off x="2291569" y="4703312"/>
            <a:ext cx="680231" cy="3887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F:\UTA\ITLab\Logos\options\7_2.png" id="52" name="Google Shape;52;p6"/>
          <p:cNvPicPr preferRelativeResize="0"/>
          <p:nvPr/>
        </p:nvPicPr>
        <p:blipFill rotWithShape="1">
          <a:blip r:embed="rId2">
            <a:alphaModFix/>
          </a:blip>
          <a:srcRect b="0" l="0" r="0" t="0"/>
          <a:stretch/>
        </p:blipFill>
        <p:spPr>
          <a:xfrm>
            <a:off x="6172200" y="4703312"/>
            <a:ext cx="475357" cy="331558"/>
          </a:xfrm>
          <a:prstGeom prst="rect">
            <a:avLst/>
          </a:prstGeom>
          <a:noFill/>
          <a:ln>
            <a:noFill/>
          </a:ln>
        </p:spPr>
      </p:pic>
      <p:pic>
        <p:nvPicPr>
          <p:cNvPr descr="University of Texas at Arlington - FIRE" id="53" name="Google Shape;53;p6"/>
          <p:cNvPicPr preferRelativeResize="0"/>
          <p:nvPr/>
        </p:nvPicPr>
        <p:blipFill rotWithShape="1">
          <a:blip r:embed="rId3">
            <a:alphaModFix/>
          </a:blip>
          <a:srcRect b="36000" l="0" r="58000" t="32000"/>
          <a:stretch/>
        </p:blipFill>
        <p:spPr>
          <a:xfrm>
            <a:off x="2291569" y="4703312"/>
            <a:ext cx="680231" cy="38870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p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0" name="Google Shape;60;p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1" name="Google Shape;6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4" name="Google Shape;6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8" name="Google Shape;6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1" name="Google Shape;71;p1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2" name="Google Shape;72;p1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3" name="Google Shape;7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11" Type="http://schemas.openxmlformats.org/officeDocument/2006/relationships/slideLayout" Target="../slideLayouts/slideLayout16.xml"/><Relationship Id="rId10" Type="http://schemas.openxmlformats.org/officeDocument/2006/relationships/slideLayout" Target="../slideLayouts/slideLayout15.xml"/><Relationship Id="rId12" Type="http://schemas.openxmlformats.org/officeDocument/2006/relationships/theme" Target="../theme/theme3.xml"/><Relationship Id="rId9" Type="http://schemas.openxmlformats.org/officeDocument/2006/relationships/slideLayout" Target="../slideLayouts/slideLayout14.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114300"/>
            <a:ext cx="8229600" cy="536972"/>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914400"/>
            <a:ext cx="8229600" cy="3680222"/>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00000"/>
              </a:lnSpc>
              <a:spcBef>
                <a:spcPts val="56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93700" lvl="1" marL="914400" marR="0" rtl="0" algn="l">
              <a:lnSpc>
                <a:spcPct val="100000"/>
              </a:lnSpc>
              <a:spcBef>
                <a:spcPts val="520"/>
              </a:spcBef>
              <a:spcAft>
                <a:spcPts val="0"/>
              </a:spcAft>
              <a:buClr>
                <a:schemeClr val="dk1"/>
              </a:buClr>
              <a:buSzPts val="2600"/>
              <a:buFont typeface="Noto Sans Symbols"/>
              <a:buChar char="▪"/>
              <a:defRPr b="0" i="0" sz="26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68300" lvl="3" marL="1828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spirit_2color" id="11" name="Google Shape;11;p1"/>
          <p:cNvPicPr preferRelativeResize="0"/>
          <p:nvPr/>
        </p:nvPicPr>
        <p:blipFill rotWithShape="1">
          <a:blip r:embed="rId1">
            <a:alphaModFix/>
          </a:blip>
          <a:srcRect b="0" l="0" r="0" t="0"/>
          <a:stretch/>
        </p:blipFill>
        <p:spPr>
          <a:xfrm>
            <a:off x="1600200" y="4686300"/>
            <a:ext cx="800100" cy="384571"/>
          </a:xfrm>
          <a:prstGeom prst="rect">
            <a:avLst/>
          </a:prstGeom>
          <a:noFill/>
          <a:ln>
            <a:noFill/>
          </a:ln>
        </p:spPr>
      </p:pic>
      <p:cxnSp>
        <p:nvCxnSpPr>
          <p:cNvPr id="12" name="Google Shape;12;p1"/>
          <p:cNvCxnSpPr/>
          <p:nvPr/>
        </p:nvCxnSpPr>
        <p:spPr>
          <a:xfrm>
            <a:off x="685800" y="4629150"/>
            <a:ext cx="7620000" cy="0"/>
          </a:xfrm>
          <a:prstGeom prst="straightConnector1">
            <a:avLst/>
          </a:prstGeom>
          <a:noFill/>
          <a:ln cap="flat" cmpd="sng" w="9525">
            <a:solidFill>
              <a:srgbClr val="202998"/>
            </a:solidFill>
            <a:prstDash val="solid"/>
            <a:round/>
            <a:headEnd len="sm" w="sm" type="none"/>
            <a:tailEnd len="sm" w="sm" type="none"/>
          </a:ln>
        </p:spPr>
      </p:cxnSp>
      <p:cxnSp>
        <p:nvCxnSpPr>
          <p:cNvPr id="13" name="Google Shape;13;p1"/>
          <p:cNvCxnSpPr/>
          <p:nvPr/>
        </p:nvCxnSpPr>
        <p:spPr>
          <a:xfrm>
            <a:off x="685800" y="4572000"/>
            <a:ext cx="5105400" cy="0"/>
          </a:xfrm>
          <a:prstGeom prst="straightConnector1">
            <a:avLst/>
          </a:prstGeom>
          <a:noFill/>
          <a:ln cap="flat" cmpd="sng" w="38100">
            <a:solidFill>
              <a:srgbClr val="202998"/>
            </a:solidFill>
            <a:prstDash val="solid"/>
            <a:round/>
            <a:headEnd len="sm" w="sm" type="none"/>
            <a:tailEnd len="sm" w="sm" type="none"/>
          </a:ln>
        </p:spPr>
      </p:cxnSp>
      <p:pic>
        <p:nvPicPr>
          <p:cNvPr descr="spirit_2color" id="14" name="Google Shape;14;p1"/>
          <p:cNvPicPr preferRelativeResize="0"/>
          <p:nvPr/>
        </p:nvPicPr>
        <p:blipFill rotWithShape="1">
          <a:blip r:embed="rId1">
            <a:alphaModFix/>
          </a:blip>
          <a:srcRect b="0" l="0" r="0" t="0"/>
          <a:stretch/>
        </p:blipFill>
        <p:spPr>
          <a:xfrm>
            <a:off x="1676400" y="4686300"/>
            <a:ext cx="1422400" cy="384571"/>
          </a:xfrm>
          <a:prstGeom prst="rect">
            <a:avLst/>
          </a:prstGeom>
          <a:noFill/>
          <a:ln>
            <a:noFill/>
          </a:ln>
        </p:spPr>
      </p:pic>
      <p:sp>
        <p:nvSpPr>
          <p:cNvPr id="15" name="Google Shape;15;p1"/>
          <p:cNvSpPr/>
          <p:nvPr/>
        </p:nvSpPr>
        <p:spPr>
          <a:xfrm>
            <a:off x="1600200" y="4663679"/>
            <a:ext cx="1676400" cy="422667"/>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4" name="Shape 54"/>
        <p:cNvGrpSpPr/>
        <p:nvPr/>
      </p:nvGrpSpPr>
      <p:grpSpPr>
        <a:xfrm>
          <a:off x="0" y="0"/>
          <a:ext cx="0" cy="0"/>
          <a:chOff x="0" y="0"/>
          <a:chExt cx="0" cy="0"/>
        </a:xfrm>
      </p:grpSpPr>
      <p:sp>
        <p:nvSpPr>
          <p:cNvPr id="55" name="Google Shape;55;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6" name="Google Shape;56;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7" name="Google Shape;5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p:nvPr/>
        </p:nvSpPr>
        <p:spPr>
          <a:xfrm>
            <a:off x="762000" y="1243147"/>
            <a:ext cx="7772400" cy="13144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 name="Google Shape;105;p19"/>
          <p:cNvSpPr/>
          <p:nvPr/>
        </p:nvSpPr>
        <p:spPr>
          <a:xfrm>
            <a:off x="0" y="571500"/>
            <a:ext cx="9144000" cy="148886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990000"/>
                </a:solidFill>
                <a:latin typeface="Garamond"/>
                <a:ea typeface="Garamond"/>
                <a:cs typeface="Garamond"/>
                <a:sym typeface="Garamond"/>
              </a:rPr>
              <a:t>CSE 5330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990000"/>
                </a:solidFill>
                <a:latin typeface="Garamond"/>
                <a:ea typeface="Garamond"/>
                <a:cs typeface="Garamond"/>
                <a:sym typeface="Garamond"/>
              </a:rPr>
              <a:t>Project Presentation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t/>
            </a:r>
            <a:endParaRPr b="1" i="0" sz="1100" u="none" cap="none" strike="noStrike">
              <a:solidFill>
                <a:srgbClr val="990000"/>
              </a:solidFill>
              <a:latin typeface="Garamond"/>
              <a:ea typeface="Garamond"/>
              <a:cs typeface="Garamond"/>
              <a:sym typeface="Garamond"/>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990000"/>
                </a:solidFill>
                <a:latin typeface="Garamond"/>
                <a:ea typeface="Garamond"/>
                <a:cs typeface="Garamond"/>
                <a:sym typeface="Garamond"/>
              </a:rPr>
              <a:t>Team &lt;02&gt;</a:t>
            </a:r>
            <a:endParaRPr b="1" i="0" sz="4000" u="none" cap="none" strike="noStrike">
              <a:solidFill>
                <a:srgbClr val="990000"/>
              </a:solidFill>
              <a:latin typeface="Garamond"/>
              <a:ea typeface="Garamond"/>
              <a:cs typeface="Garamond"/>
              <a:sym typeface="Garamond"/>
            </a:endParaRPr>
          </a:p>
        </p:txBody>
      </p:sp>
      <p:sp>
        <p:nvSpPr>
          <p:cNvPr id="106" name="Google Shape;106;p19"/>
          <p:cNvSpPr/>
          <p:nvPr/>
        </p:nvSpPr>
        <p:spPr>
          <a:xfrm>
            <a:off x="1289400" y="2495825"/>
            <a:ext cx="6400800" cy="1314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Noto Sans Symbols"/>
              <a:buNone/>
            </a:pPr>
            <a:r>
              <a:t/>
            </a:r>
            <a:endParaRPr b="1" i="0" sz="2000" u="none" cap="none" strike="noStrike">
              <a:solidFill>
                <a:schemeClr val="dk1"/>
              </a:solidFill>
              <a:latin typeface="Arial"/>
              <a:ea typeface="Arial"/>
              <a:cs typeface="Arial"/>
              <a:sym typeface="Arial"/>
            </a:endParaRPr>
          </a:p>
        </p:txBody>
      </p:sp>
      <p:sp>
        <p:nvSpPr>
          <p:cNvPr id="107" name="Google Shape;107;p19"/>
          <p:cNvSpPr txBox="1"/>
          <p:nvPr>
            <p:ph idx="1" type="subTitle"/>
          </p:nvPr>
        </p:nvSpPr>
        <p:spPr>
          <a:xfrm>
            <a:off x="0" y="2961400"/>
            <a:ext cx="8673900" cy="1608300"/>
          </a:xfrm>
          <a:prstGeom prst="rect">
            <a:avLst/>
          </a:prstGeom>
          <a:noFill/>
          <a:ln>
            <a:noFill/>
          </a:ln>
        </p:spPr>
        <p:txBody>
          <a:bodyPr anchorCtr="0" anchor="t" bIns="45700" lIns="91425" spcFirstLastPara="1" rIns="91425" wrap="square" tIns="45700">
            <a:noAutofit/>
          </a:bodyPr>
          <a:lstStyle/>
          <a:p>
            <a:pPr indent="0" lvl="0" marL="5943600" rtl="0" algn="l">
              <a:lnSpc>
                <a:spcPct val="100000"/>
              </a:lnSpc>
              <a:spcBef>
                <a:spcPts val="0"/>
              </a:spcBef>
              <a:spcAft>
                <a:spcPts val="0"/>
              </a:spcAft>
              <a:buClr>
                <a:srgbClr val="000066"/>
              </a:buClr>
              <a:buSzPts val="2800"/>
              <a:buNone/>
            </a:pPr>
            <a:r>
              <a:rPr b="1" lang="en-US" sz="1800">
                <a:solidFill>
                  <a:srgbClr val="000066"/>
                </a:solidFill>
                <a:latin typeface="Arial"/>
                <a:ea typeface="Arial"/>
                <a:cs typeface="Arial"/>
                <a:sym typeface="Arial"/>
              </a:rPr>
              <a:t>Rahul Rajaraman</a:t>
            </a:r>
            <a:endParaRPr b="1" sz="1800">
              <a:solidFill>
                <a:srgbClr val="000066"/>
              </a:solidFill>
              <a:latin typeface="Arial"/>
              <a:ea typeface="Arial"/>
              <a:cs typeface="Arial"/>
              <a:sym typeface="Arial"/>
            </a:endParaRPr>
          </a:p>
          <a:p>
            <a:pPr indent="0" lvl="0" marL="5943600" rtl="0" algn="l">
              <a:lnSpc>
                <a:spcPct val="100000"/>
              </a:lnSpc>
              <a:spcBef>
                <a:spcPts val="0"/>
              </a:spcBef>
              <a:spcAft>
                <a:spcPts val="0"/>
              </a:spcAft>
              <a:buClr>
                <a:srgbClr val="000066"/>
              </a:buClr>
              <a:buSzPts val="2800"/>
              <a:buNone/>
            </a:pPr>
            <a:r>
              <a:rPr b="1" lang="en-US" sz="1800">
                <a:solidFill>
                  <a:srgbClr val="000066"/>
                </a:solidFill>
                <a:latin typeface="Arial"/>
                <a:ea typeface="Arial"/>
                <a:cs typeface="Arial"/>
                <a:sym typeface="Arial"/>
              </a:rPr>
              <a:t>Harshada Padwal</a:t>
            </a:r>
            <a:endParaRPr b="1" sz="1800">
              <a:solidFill>
                <a:srgbClr val="000066"/>
              </a:solidFill>
              <a:latin typeface="Arial"/>
              <a:ea typeface="Arial"/>
              <a:cs typeface="Arial"/>
              <a:sym typeface="Arial"/>
            </a:endParaRPr>
          </a:p>
          <a:p>
            <a:pPr indent="0" lvl="0" marL="5943600" rtl="0" algn="l">
              <a:lnSpc>
                <a:spcPct val="100000"/>
              </a:lnSpc>
              <a:spcBef>
                <a:spcPts val="0"/>
              </a:spcBef>
              <a:spcAft>
                <a:spcPts val="0"/>
              </a:spcAft>
              <a:buClr>
                <a:srgbClr val="000066"/>
              </a:buClr>
              <a:buSzPts val="2800"/>
              <a:buNone/>
            </a:pPr>
            <a:r>
              <a:rPr b="1" lang="en-US" sz="1800">
                <a:solidFill>
                  <a:srgbClr val="000066"/>
                </a:solidFill>
                <a:latin typeface="Arial"/>
                <a:ea typeface="Arial"/>
                <a:cs typeface="Arial"/>
                <a:sym typeface="Arial"/>
              </a:rPr>
              <a:t>Aniket Gadekar</a:t>
            </a:r>
            <a:endParaRPr b="1" sz="1800">
              <a:solidFill>
                <a:srgbClr val="000066"/>
              </a:solidFill>
              <a:latin typeface="Arial"/>
              <a:ea typeface="Arial"/>
              <a:cs typeface="Arial"/>
              <a:sym typeface="Arial"/>
            </a:endParaRPr>
          </a:p>
          <a:p>
            <a:pPr indent="0" lvl="0" marL="5943600" rtl="0" algn="l">
              <a:lnSpc>
                <a:spcPct val="100000"/>
              </a:lnSpc>
              <a:spcBef>
                <a:spcPts val="0"/>
              </a:spcBef>
              <a:spcAft>
                <a:spcPts val="0"/>
              </a:spcAft>
              <a:buClr>
                <a:srgbClr val="000066"/>
              </a:buClr>
              <a:buSzPts val="2800"/>
              <a:buNone/>
            </a:pPr>
            <a:r>
              <a:rPr b="1" lang="en-US" sz="1800">
                <a:solidFill>
                  <a:srgbClr val="000066"/>
                </a:solidFill>
                <a:latin typeface="Arial"/>
                <a:ea typeface="Arial"/>
                <a:cs typeface="Arial"/>
                <a:sym typeface="Arial"/>
              </a:rPr>
              <a:t>Shruti Borge</a:t>
            </a:r>
            <a:endParaRPr b="1" sz="1800">
              <a:solidFill>
                <a:srgbClr val="000066"/>
              </a:solidFill>
              <a:latin typeface="Arial"/>
              <a:ea typeface="Arial"/>
              <a:cs typeface="Arial"/>
              <a:sym typeface="Arial"/>
            </a:endParaRPr>
          </a:p>
          <a:p>
            <a:pPr indent="457200" lvl="0" marL="3657600" rtl="0" algn="l">
              <a:lnSpc>
                <a:spcPct val="100000"/>
              </a:lnSpc>
              <a:spcBef>
                <a:spcPts val="0"/>
              </a:spcBef>
              <a:spcAft>
                <a:spcPts val="0"/>
              </a:spcAft>
              <a:buClr>
                <a:srgbClr val="000066"/>
              </a:buClr>
              <a:buSzPts val="2800"/>
              <a:buNone/>
            </a:pPr>
            <a:r>
              <a:t/>
            </a:r>
            <a:endParaRPr b="1">
              <a:solidFill>
                <a:srgbClr val="000066"/>
              </a:solidFill>
            </a:endParaRPr>
          </a:p>
          <a:p>
            <a:pPr indent="457200" lvl="0" marL="3657600" rtl="0" algn="l">
              <a:lnSpc>
                <a:spcPct val="100000"/>
              </a:lnSpc>
              <a:spcBef>
                <a:spcPts val="0"/>
              </a:spcBef>
              <a:spcAft>
                <a:spcPts val="0"/>
              </a:spcAft>
              <a:buClr>
                <a:srgbClr val="000066"/>
              </a:buClr>
              <a:buSzPts val="2800"/>
              <a:buNone/>
            </a:pPr>
            <a:r>
              <a:t/>
            </a:r>
            <a:endParaRPr b="1">
              <a:solidFill>
                <a:srgbClr val="000066"/>
              </a:solidFill>
            </a:endParaRPr>
          </a:p>
          <a:p>
            <a:pPr indent="457200" lvl="0" marL="3657600" rtl="0" algn="l">
              <a:lnSpc>
                <a:spcPct val="100000"/>
              </a:lnSpc>
              <a:spcBef>
                <a:spcPts val="0"/>
              </a:spcBef>
              <a:spcAft>
                <a:spcPts val="0"/>
              </a:spcAft>
              <a:buClr>
                <a:srgbClr val="000066"/>
              </a:buClr>
              <a:buSzPts val="2800"/>
              <a:buNone/>
            </a:pPr>
            <a:r>
              <a:t/>
            </a:r>
            <a:endParaRPr b="1">
              <a:solidFill>
                <a:srgbClr val="000066"/>
              </a:solidFill>
            </a:endParaRPr>
          </a:p>
        </p:txBody>
      </p:sp>
      <p:sp>
        <p:nvSpPr>
          <p:cNvPr id="108" name="Google Shape;108;p19"/>
          <p:cNvSpPr txBox="1"/>
          <p:nvPr/>
        </p:nvSpPr>
        <p:spPr>
          <a:xfrm>
            <a:off x="160800" y="2495828"/>
            <a:ext cx="91440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Instructor</a:t>
            </a:r>
            <a:r>
              <a:rPr b="0" i="0" lang="en-US" sz="1400" u="none" cap="none" strike="noStrike">
                <a:solidFill>
                  <a:srgbClr val="000000"/>
                </a:solidFill>
                <a:latin typeface="Arial"/>
                <a:ea typeface="Arial"/>
                <a:cs typeface="Arial"/>
                <a:sym typeface="Arial"/>
              </a:rPr>
              <a:t>: </a:t>
            </a:r>
            <a:r>
              <a:rPr b="1" i="0" lang="en-US" sz="1800" u="none" cap="none" strike="noStrike">
                <a:solidFill>
                  <a:srgbClr val="000000"/>
                </a:solidFill>
                <a:latin typeface="Arial"/>
                <a:ea typeface="Arial"/>
                <a:cs typeface="Arial"/>
                <a:sym typeface="Arial"/>
              </a:rPr>
              <a:t>Abhishek Santra</a:t>
            </a:r>
            <a:endParaRPr b="1" i="0" sz="1800" u="none" cap="none" strike="noStrike">
              <a:solidFill>
                <a:srgbClr val="000000"/>
              </a:solidFill>
              <a:latin typeface="Arial"/>
              <a:ea typeface="Arial"/>
              <a:cs typeface="Arial"/>
              <a:sym typeface="Arial"/>
            </a:endParaRPr>
          </a:p>
        </p:txBody>
      </p:sp>
      <p:sp>
        <p:nvSpPr>
          <p:cNvPr id="109" name="Google Shape;109;p19"/>
          <p:cNvSpPr txBox="1"/>
          <p:nvPr/>
        </p:nvSpPr>
        <p:spPr>
          <a:xfrm>
            <a:off x="3899075" y="2676900"/>
            <a:ext cx="52671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10" name="Google Shape;110;p1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CSE5330-003: &lt;TeamID:02&gt;</a:t>
            </a:r>
            <a:endParaRPr/>
          </a:p>
        </p:txBody>
      </p:sp>
      <p:sp>
        <p:nvSpPr>
          <p:cNvPr id="111" name="Google Shape;111;p19"/>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Fall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457200" y="77391"/>
            <a:ext cx="8229600" cy="37308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66092"/>
              </a:buClr>
              <a:buSzPts val="3600"/>
              <a:buFont typeface="Calibri"/>
              <a:buNone/>
            </a:pPr>
            <a:r>
              <a:rPr b="1" lang="en-US">
                <a:solidFill>
                  <a:srgbClr val="990000"/>
                </a:solidFill>
              </a:rPr>
              <a:t>Project Takeaway</a:t>
            </a:r>
            <a:endParaRPr>
              <a:solidFill>
                <a:srgbClr val="990000"/>
              </a:solidFill>
            </a:endParaRPr>
          </a:p>
        </p:txBody>
      </p:sp>
      <p:sp>
        <p:nvSpPr>
          <p:cNvPr id="188" name="Google Shape;188;p28"/>
          <p:cNvSpPr txBox="1"/>
          <p:nvPr>
            <p:ph idx="1" type="body"/>
          </p:nvPr>
        </p:nvSpPr>
        <p:spPr>
          <a:xfrm>
            <a:off x="457200" y="533099"/>
            <a:ext cx="8229600" cy="3935016"/>
          </a:xfrm>
          <a:prstGeom prst="rect">
            <a:avLst/>
          </a:prstGeom>
          <a:noFill/>
          <a:ln>
            <a:noFill/>
          </a:ln>
        </p:spPr>
        <p:txBody>
          <a:bodyPr anchorCtr="0" anchor="t" bIns="45700" lIns="91425" spcFirstLastPara="1" rIns="91425" wrap="square" tIns="45700">
            <a:normAutofit fontScale="25000" lnSpcReduction="20000"/>
          </a:bodyPr>
          <a:lstStyle/>
          <a:p>
            <a:pPr indent="-419100" lvl="0" marL="457200" rtl="0" algn="l">
              <a:lnSpc>
                <a:spcPct val="100000"/>
              </a:lnSpc>
              <a:spcBef>
                <a:spcPts val="0"/>
              </a:spcBef>
              <a:spcAft>
                <a:spcPts val="0"/>
              </a:spcAft>
              <a:buClr>
                <a:srgbClr val="FF0000"/>
              </a:buClr>
              <a:buSzPct val="100000"/>
              <a:buFont typeface="Arial"/>
              <a:buChar char="⮚"/>
            </a:pPr>
            <a:r>
              <a:rPr lang="en-US" sz="7200">
                <a:solidFill>
                  <a:srgbClr val="FF0000"/>
                </a:solidFill>
                <a:latin typeface="Arial"/>
                <a:ea typeface="Arial"/>
                <a:cs typeface="Arial"/>
                <a:sym typeface="Arial"/>
              </a:rPr>
              <a:t>Are you happy with what you have developed?</a:t>
            </a:r>
            <a:endParaRPr sz="7200">
              <a:latin typeface="Arial"/>
              <a:ea typeface="Arial"/>
              <a:cs typeface="Arial"/>
              <a:sym typeface="Arial"/>
            </a:endParaRPr>
          </a:p>
          <a:p>
            <a:pPr indent="-260350" lvl="1" marL="742950" rtl="0" algn="l">
              <a:lnSpc>
                <a:spcPct val="100000"/>
              </a:lnSpc>
              <a:spcBef>
                <a:spcPts val="440"/>
              </a:spcBef>
              <a:spcAft>
                <a:spcPts val="0"/>
              </a:spcAft>
              <a:buClr>
                <a:srgbClr val="FF0000"/>
              </a:buClr>
              <a:buSzPct val="100000"/>
              <a:buFont typeface="Arial"/>
              <a:buChar char="▪"/>
            </a:pPr>
            <a:r>
              <a:rPr lang="en-US" sz="7200">
                <a:solidFill>
                  <a:srgbClr val="FF0000"/>
                </a:solidFill>
                <a:latin typeface="Arial"/>
                <a:ea typeface="Arial"/>
                <a:cs typeface="Arial"/>
                <a:sym typeface="Arial"/>
              </a:rPr>
              <a:t>Do you think this will add strength to your resume?</a:t>
            </a:r>
            <a:endParaRPr sz="7200">
              <a:solidFill>
                <a:srgbClr val="FF0000"/>
              </a:solidFill>
              <a:latin typeface="Arial"/>
              <a:ea typeface="Arial"/>
              <a:cs typeface="Arial"/>
              <a:sym typeface="Arial"/>
            </a:endParaRPr>
          </a:p>
          <a:p>
            <a:pPr indent="0" lvl="0" marL="0" rtl="0" algn="l">
              <a:lnSpc>
                <a:spcPct val="100000"/>
              </a:lnSpc>
              <a:spcBef>
                <a:spcPts val="440"/>
              </a:spcBef>
              <a:spcAft>
                <a:spcPts val="0"/>
              </a:spcAft>
              <a:buSzPct val="100000"/>
              <a:buNone/>
            </a:pPr>
            <a:r>
              <a:rPr lang="en-US" sz="7200">
                <a:solidFill>
                  <a:srgbClr val="FF0000"/>
                </a:solidFill>
                <a:latin typeface="Arial"/>
                <a:ea typeface="Arial"/>
                <a:cs typeface="Arial"/>
                <a:sym typeface="Arial"/>
              </a:rPr>
              <a:t>		</a:t>
            </a:r>
            <a:r>
              <a:rPr lang="en-US" sz="5600">
                <a:latin typeface="Arial"/>
                <a:ea typeface="Arial"/>
                <a:cs typeface="Arial"/>
                <a:sym typeface="Arial"/>
              </a:rPr>
              <a:t>Yes. Got to learn from each phase –</a:t>
            </a:r>
            <a:endParaRPr sz="5600">
              <a:latin typeface="Arial"/>
              <a:ea typeface="Arial"/>
              <a:cs typeface="Arial"/>
              <a:sym typeface="Arial"/>
            </a:endParaRPr>
          </a:p>
          <a:p>
            <a:pPr indent="-419100" lvl="2" marL="1314450" rtl="0" algn="l">
              <a:lnSpc>
                <a:spcPct val="100000"/>
              </a:lnSpc>
              <a:spcBef>
                <a:spcPts val="400"/>
              </a:spcBef>
              <a:spcAft>
                <a:spcPts val="0"/>
              </a:spcAft>
              <a:buSzPct val="100000"/>
              <a:buFont typeface="Arial"/>
              <a:buAutoNum type="arabicPeriod"/>
            </a:pPr>
            <a:r>
              <a:rPr lang="en-US" sz="5600">
                <a:latin typeface="Arial"/>
                <a:ea typeface="Arial"/>
                <a:cs typeface="Arial"/>
                <a:sym typeface="Arial"/>
              </a:rPr>
              <a:t>Identifying Business Goals, </a:t>
            </a:r>
            <a:endParaRPr sz="5600">
              <a:latin typeface="Arial"/>
              <a:ea typeface="Arial"/>
              <a:cs typeface="Arial"/>
              <a:sym typeface="Arial"/>
            </a:endParaRPr>
          </a:p>
          <a:p>
            <a:pPr indent="-419100" lvl="2" marL="1314450" rtl="0" algn="l">
              <a:lnSpc>
                <a:spcPct val="100000"/>
              </a:lnSpc>
              <a:spcBef>
                <a:spcPts val="400"/>
              </a:spcBef>
              <a:spcAft>
                <a:spcPts val="0"/>
              </a:spcAft>
              <a:buSzPct val="100000"/>
              <a:buFont typeface="Arial"/>
              <a:buAutoNum type="arabicPeriod"/>
            </a:pPr>
            <a:r>
              <a:rPr lang="en-US" sz="5600">
                <a:latin typeface="Arial"/>
                <a:ea typeface="Arial"/>
                <a:cs typeface="Arial"/>
                <a:sym typeface="Arial"/>
              </a:rPr>
              <a:t>Identifying Constraints, </a:t>
            </a:r>
            <a:endParaRPr sz="5600">
              <a:latin typeface="Arial"/>
              <a:ea typeface="Arial"/>
              <a:cs typeface="Arial"/>
              <a:sym typeface="Arial"/>
            </a:endParaRPr>
          </a:p>
          <a:p>
            <a:pPr indent="-419100" lvl="2" marL="1314450" rtl="0" algn="l">
              <a:lnSpc>
                <a:spcPct val="100000"/>
              </a:lnSpc>
              <a:spcBef>
                <a:spcPts val="400"/>
              </a:spcBef>
              <a:spcAft>
                <a:spcPts val="0"/>
              </a:spcAft>
              <a:buSzPct val="100000"/>
              <a:buFont typeface="Arial"/>
              <a:buAutoNum type="arabicPeriod"/>
            </a:pPr>
            <a:r>
              <a:rPr lang="en-US" sz="5600">
                <a:latin typeface="Arial"/>
                <a:ea typeface="Arial"/>
                <a:cs typeface="Arial"/>
                <a:sym typeface="Arial"/>
              </a:rPr>
              <a:t>Drawing EER, </a:t>
            </a:r>
            <a:endParaRPr sz="5600">
              <a:latin typeface="Arial"/>
              <a:ea typeface="Arial"/>
              <a:cs typeface="Arial"/>
              <a:sym typeface="Arial"/>
            </a:endParaRPr>
          </a:p>
          <a:p>
            <a:pPr indent="-419100" lvl="2" marL="1314450" rtl="0" algn="l">
              <a:lnSpc>
                <a:spcPct val="100000"/>
              </a:lnSpc>
              <a:spcBef>
                <a:spcPts val="400"/>
              </a:spcBef>
              <a:spcAft>
                <a:spcPts val="0"/>
              </a:spcAft>
              <a:buSzPct val="100000"/>
              <a:buFont typeface="Arial"/>
              <a:buAutoNum type="arabicPeriod"/>
            </a:pPr>
            <a:r>
              <a:rPr lang="en-US" sz="5600">
                <a:latin typeface="Arial"/>
                <a:ea typeface="Arial"/>
                <a:cs typeface="Arial"/>
                <a:sym typeface="Arial"/>
              </a:rPr>
              <a:t>Functional dependencies,</a:t>
            </a:r>
            <a:endParaRPr sz="5600">
              <a:latin typeface="Arial"/>
              <a:ea typeface="Arial"/>
              <a:cs typeface="Arial"/>
              <a:sym typeface="Arial"/>
            </a:endParaRPr>
          </a:p>
          <a:p>
            <a:pPr indent="-419100" lvl="2" marL="1314450" rtl="0" algn="l">
              <a:lnSpc>
                <a:spcPct val="100000"/>
              </a:lnSpc>
              <a:spcBef>
                <a:spcPts val="400"/>
              </a:spcBef>
              <a:spcAft>
                <a:spcPts val="0"/>
              </a:spcAft>
              <a:buSzPct val="100000"/>
              <a:buFont typeface="Arial"/>
              <a:buAutoNum type="arabicPeriod"/>
            </a:pPr>
            <a:r>
              <a:rPr lang="en-US" sz="5600">
                <a:latin typeface="Arial"/>
                <a:ea typeface="Arial"/>
                <a:cs typeface="Arial"/>
                <a:sym typeface="Arial"/>
              </a:rPr>
              <a:t>Normalization, </a:t>
            </a:r>
            <a:endParaRPr sz="5600">
              <a:latin typeface="Arial"/>
              <a:ea typeface="Arial"/>
              <a:cs typeface="Arial"/>
              <a:sym typeface="Arial"/>
            </a:endParaRPr>
          </a:p>
          <a:p>
            <a:pPr indent="-419100" lvl="2" marL="1314450" rtl="0" algn="l">
              <a:lnSpc>
                <a:spcPct val="100000"/>
              </a:lnSpc>
              <a:spcBef>
                <a:spcPts val="400"/>
              </a:spcBef>
              <a:spcAft>
                <a:spcPts val="0"/>
              </a:spcAft>
              <a:buSzPct val="100000"/>
              <a:buFont typeface="Arial"/>
              <a:buAutoNum type="arabicPeriod"/>
            </a:pPr>
            <a:r>
              <a:rPr lang="en-US" sz="5600">
                <a:latin typeface="Arial"/>
                <a:ea typeface="Arial"/>
                <a:cs typeface="Arial"/>
                <a:sym typeface="Arial"/>
              </a:rPr>
              <a:t>Writing SQL queries. </a:t>
            </a:r>
            <a:endParaRPr sz="5600">
              <a:latin typeface="Arial"/>
              <a:ea typeface="Arial"/>
              <a:cs typeface="Arial"/>
              <a:sym typeface="Arial"/>
            </a:endParaRPr>
          </a:p>
          <a:p>
            <a:pPr indent="0" lvl="0" marL="0" rtl="0" algn="l">
              <a:lnSpc>
                <a:spcPct val="100000"/>
              </a:lnSpc>
              <a:spcBef>
                <a:spcPts val="440"/>
              </a:spcBef>
              <a:spcAft>
                <a:spcPts val="0"/>
              </a:spcAft>
              <a:buSzPct val="128571"/>
              <a:buNone/>
            </a:pPr>
            <a:r>
              <a:t/>
            </a:r>
            <a:endParaRPr sz="5600">
              <a:latin typeface="Arial"/>
              <a:ea typeface="Arial"/>
              <a:cs typeface="Arial"/>
              <a:sym typeface="Arial"/>
            </a:endParaRPr>
          </a:p>
          <a:p>
            <a:pPr indent="-342900" lvl="0" marL="457200" rtl="0" algn="l">
              <a:lnSpc>
                <a:spcPct val="100000"/>
              </a:lnSpc>
              <a:spcBef>
                <a:spcPts val="440"/>
              </a:spcBef>
              <a:spcAft>
                <a:spcPts val="0"/>
              </a:spcAft>
              <a:buClr>
                <a:srgbClr val="FF0000"/>
              </a:buClr>
              <a:buSzPct val="100000"/>
              <a:buFont typeface="Arial"/>
              <a:buChar char="➢"/>
            </a:pPr>
            <a:r>
              <a:rPr lang="en-US" sz="7200">
                <a:solidFill>
                  <a:srgbClr val="FF0000"/>
                </a:solidFill>
                <a:latin typeface="Arial"/>
                <a:ea typeface="Arial"/>
                <a:cs typeface="Arial"/>
                <a:sym typeface="Arial"/>
              </a:rPr>
              <a:t>What was your takeaway from the project that you think may help you in future?</a:t>
            </a:r>
            <a:endParaRPr sz="7200">
              <a:latin typeface="Arial"/>
              <a:ea typeface="Arial"/>
              <a:cs typeface="Arial"/>
              <a:sym typeface="Arial"/>
            </a:endParaRPr>
          </a:p>
          <a:p>
            <a:pPr indent="-304800" lvl="0" marL="457200" rtl="0" algn="l">
              <a:lnSpc>
                <a:spcPct val="100000"/>
              </a:lnSpc>
              <a:spcBef>
                <a:spcPts val="480"/>
              </a:spcBef>
              <a:spcAft>
                <a:spcPts val="0"/>
              </a:spcAft>
              <a:buClr>
                <a:schemeClr val="dk1"/>
              </a:buClr>
              <a:buSzPct val="64000"/>
              <a:buNone/>
            </a:pPr>
            <a:r>
              <a:t/>
            </a:r>
            <a:endParaRPr sz="3750"/>
          </a:p>
          <a:p>
            <a:pPr indent="-317500" lvl="0" marL="1371600" rtl="0" algn="l">
              <a:lnSpc>
                <a:spcPct val="100000"/>
              </a:lnSpc>
              <a:spcBef>
                <a:spcPts val="480"/>
              </a:spcBef>
              <a:spcAft>
                <a:spcPts val="0"/>
              </a:spcAft>
              <a:buSzPct val="233332"/>
              <a:buAutoNum type="arabicPeriod"/>
            </a:pPr>
            <a:r>
              <a:rPr lang="en-US" sz="2400"/>
              <a:t>   </a:t>
            </a:r>
            <a:r>
              <a:rPr lang="en-US" sz="5600">
                <a:latin typeface="Arial"/>
                <a:ea typeface="Arial"/>
                <a:cs typeface="Arial"/>
                <a:sym typeface="Arial"/>
              </a:rPr>
              <a:t>Dividing the project into proper phases and working in teams, </a:t>
            </a:r>
            <a:endParaRPr sz="5600">
              <a:latin typeface="Arial"/>
              <a:ea typeface="Arial"/>
              <a:cs typeface="Arial"/>
              <a:sym typeface="Arial"/>
            </a:endParaRPr>
          </a:p>
          <a:p>
            <a:pPr indent="-317500" lvl="0" marL="1371600" rtl="0" algn="l">
              <a:lnSpc>
                <a:spcPct val="100000"/>
              </a:lnSpc>
              <a:spcBef>
                <a:spcPts val="0"/>
              </a:spcBef>
              <a:spcAft>
                <a:spcPts val="0"/>
              </a:spcAft>
              <a:buSzPct val="100000"/>
              <a:buFont typeface="Arial"/>
              <a:buAutoNum type="arabicPeriod"/>
            </a:pPr>
            <a:r>
              <a:rPr lang="en-US" sz="5600">
                <a:latin typeface="Arial"/>
                <a:ea typeface="Arial"/>
                <a:cs typeface="Arial"/>
                <a:sym typeface="Arial"/>
              </a:rPr>
              <a:t> Working towards the deadline</a:t>
            </a:r>
            <a:endParaRPr sz="5600">
              <a:latin typeface="Arial"/>
              <a:ea typeface="Arial"/>
              <a:cs typeface="Arial"/>
              <a:sym typeface="Arial"/>
            </a:endParaRPr>
          </a:p>
          <a:p>
            <a:pPr indent="-317500" lvl="0" marL="1371600" rtl="0" algn="l">
              <a:lnSpc>
                <a:spcPct val="100000"/>
              </a:lnSpc>
              <a:spcBef>
                <a:spcPts val="0"/>
              </a:spcBef>
              <a:spcAft>
                <a:spcPts val="0"/>
              </a:spcAft>
              <a:buSzPct val="100000"/>
              <a:buFont typeface="Arial"/>
              <a:buAutoNum type="arabicPeriod"/>
            </a:pPr>
            <a:r>
              <a:rPr lang="en-US" sz="5600">
                <a:latin typeface="Arial"/>
                <a:ea typeface="Arial"/>
                <a:cs typeface="Arial"/>
                <a:sym typeface="Arial"/>
              </a:rPr>
              <a:t> Applying theoretical concepts to real-world business problems</a:t>
            </a:r>
            <a:endParaRPr sz="5600">
              <a:latin typeface="Arial"/>
              <a:ea typeface="Arial"/>
              <a:cs typeface="Arial"/>
              <a:sym typeface="Arial"/>
            </a:endParaRPr>
          </a:p>
          <a:p>
            <a:pPr indent="0" lvl="0" marL="0" rtl="0" algn="l">
              <a:lnSpc>
                <a:spcPct val="100000"/>
              </a:lnSpc>
              <a:spcBef>
                <a:spcPts val="480"/>
              </a:spcBef>
              <a:spcAft>
                <a:spcPts val="0"/>
              </a:spcAft>
              <a:buSzPct val="300000"/>
              <a:buNone/>
            </a:pPr>
            <a:r>
              <a:t/>
            </a:r>
            <a:endParaRPr sz="2400"/>
          </a:p>
          <a:p>
            <a:pPr indent="-304800" lvl="0" marL="457200" rtl="0" algn="l">
              <a:lnSpc>
                <a:spcPct val="100000"/>
              </a:lnSpc>
              <a:spcBef>
                <a:spcPts val="480"/>
              </a:spcBef>
              <a:spcAft>
                <a:spcPts val="0"/>
              </a:spcAft>
              <a:buClr>
                <a:schemeClr val="dk1"/>
              </a:buClr>
              <a:buSzPct val="100000"/>
              <a:buNone/>
            </a:pPr>
            <a:r>
              <a:t/>
            </a:r>
            <a:endParaRPr sz="2400"/>
          </a:p>
          <a:p>
            <a:pPr indent="-304800" lvl="0" marL="457200" rtl="0" algn="l">
              <a:lnSpc>
                <a:spcPct val="100000"/>
              </a:lnSpc>
              <a:spcBef>
                <a:spcPts val="480"/>
              </a:spcBef>
              <a:spcAft>
                <a:spcPts val="0"/>
              </a:spcAft>
              <a:buClr>
                <a:schemeClr val="dk1"/>
              </a:buClr>
              <a:buSzPct val="100000"/>
              <a:buNone/>
            </a:pPr>
            <a:r>
              <a:t/>
            </a:r>
            <a:endParaRPr sz="2400"/>
          </a:p>
          <a:p>
            <a:pPr indent="-304800" lvl="0" marL="457200" rtl="0" algn="l">
              <a:lnSpc>
                <a:spcPct val="100000"/>
              </a:lnSpc>
              <a:spcBef>
                <a:spcPts val="480"/>
              </a:spcBef>
              <a:spcAft>
                <a:spcPts val="0"/>
              </a:spcAft>
              <a:buClr>
                <a:schemeClr val="dk1"/>
              </a:buClr>
              <a:buSzPct val="100000"/>
              <a:buNone/>
            </a:pPr>
            <a:r>
              <a:t/>
            </a:r>
            <a:endParaRPr sz="2400"/>
          </a:p>
          <a:p>
            <a:pPr indent="0" lvl="0" marL="0" rtl="0" algn="l">
              <a:lnSpc>
                <a:spcPct val="100000"/>
              </a:lnSpc>
              <a:spcBef>
                <a:spcPts val="480"/>
              </a:spcBef>
              <a:spcAft>
                <a:spcPts val="0"/>
              </a:spcAft>
              <a:buClr>
                <a:schemeClr val="dk1"/>
              </a:buClr>
              <a:buSzPct val="100000"/>
              <a:buNone/>
            </a:pPr>
            <a:r>
              <a:t/>
            </a:r>
            <a:endParaRPr sz="2400"/>
          </a:p>
          <a:p>
            <a:pPr indent="-304800" lvl="0" marL="457200" rtl="0" algn="l">
              <a:lnSpc>
                <a:spcPct val="100000"/>
              </a:lnSpc>
              <a:spcBef>
                <a:spcPts val="480"/>
              </a:spcBef>
              <a:spcAft>
                <a:spcPts val="0"/>
              </a:spcAft>
              <a:buClr>
                <a:schemeClr val="dk1"/>
              </a:buClr>
              <a:buSzPct val="100000"/>
              <a:buNone/>
            </a:pPr>
            <a:r>
              <a:t/>
            </a:r>
            <a:endParaRPr sz="2400"/>
          </a:p>
          <a:p>
            <a:pPr indent="-304800" lvl="0" marL="457200" rtl="0" algn="l">
              <a:lnSpc>
                <a:spcPct val="100000"/>
              </a:lnSpc>
              <a:spcBef>
                <a:spcPts val="480"/>
              </a:spcBef>
              <a:spcAft>
                <a:spcPts val="0"/>
              </a:spcAft>
              <a:buClr>
                <a:schemeClr val="dk1"/>
              </a:buClr>
              <a:buSzPct val="100000"/>
              <a:buNone/>
            </a:pPr>
            <a:r>
              <a:t/>
            </a:r>
            <a:endParaRPr sz="2400"/>
          </a:p>
          <a:p>
            <a:pPr indent="-304800" lvl="0" marL="457200" rtl="0" algn="l">
              <a:lnSpc>
                <a:spcPct val="100000"/>
              </a:lnSpc>
              <a:spcBef>
                <a:spcPts val="480"/>
              </a:spcBef>
              <a:spcAft>
                <a:spcPts val="0"/>
              </a:spcAft>
              <a:buClr>
                <a:schemeClr val="dk1"/>
              </a:buClr>
              <a:buSzPct val="100000"/>
              <a:buNone/>
            </a:pPr>
            <a:r>
              <a:t/>
            </a:r>
            <a:endParaRPr sz="2400"/>
          </a:p>
          <a:p>
            <a:pPr indent="-304800" lvl="0" marL="457200" rtl="0" algn="l">
              <a:lnSpc>
                <a:spcPct val="100000"/>
              </a:lnSpc>
              <a:spcBef>
                <a:spcPts val="480"/>
              </a:spcBef>
              <a:spcAft>
                <a:spcPts val="0"/>
              </a:spcAft>
              <a:buClr>
                <a:schemeClr val="dk1"/>
              </a:buClr>
              <a:buSzPct val="100000"/>
              <a:buNone/>
            </a:pPr>
            <a:r>
              <a:t/>
            </a:r>
            <a:endParaRPr sz="2400"/>
          </a:p>
          <a:p>
            <a:pPr indent="-304800" lvl="0" marL="457200" rtl="0" algn="l">
              <a:lnSpc>
                <a:spcPct val="100000"/>
              </a:lnSpc>
              <a:spcBef>
                <a:spcPts val="480"/>
              </a:spcBef>
              <a:spcAft>
                <a:spcPts val="0"/>
              </a:spcAft>
              <a:buClr>
                <a:schemeClr val="dk1"/>
              </a:buClr>
              <a:buSzPct val="100000"/>
              <a:buNone/>
            </a:pPr>
            <a:r>
              <a:t/>
            </a:r>
            <a:endParaRPr sz="2400"/>
          </a:p>
          <a:p>
            <a:pPr indent="-304800" lvl="0" marL="457200" rtl="0" algn="l">
              <a:lnSpc>
                <a:spcPct val="100000"/>
              </a:lnSpc>
              <a:spcBef>
                <a:spcPts val="480"/>
              </a:spcBef>
              <a:spcAft>
                <a:spcPts val="0"/>
              </a:spcAft>
              <a:buClr>
                <a:schemeClr val="dk1"/>
              </a:buClr>
              <a:buSzPct val="100000"/>
              <a:buNone/>
            </a:pPr>
            <a:r>
              <a:t/>
            </a:r>
            <a:endParaRPr sz="2400"/>
          </a:p>
          <a:p>
            <a:pPr indent="-304800" lvl="0" marL="457200" rtl="0" algn="l">
              <a:lnSpc>
                <a:spcPct val="100000"/>
              </a:lnSpc>
              <a:spcBef>
                <a:spcPts val="480"/>
              </a:spcBef>
              <a:spcAft>
                <a:spcPts val="0"/>
              </a:spcAft>
              <a:buClr>
                <a:schemeClr val="dk1"/>
              </a:buClr>
              <a:buSzPct val="100000"/>
              <a:buNone/>
            </a:pPr>
            <a:r>
              <a:t/>
            </a:r>
            <a:endParaRPr sz="2400"/>
          </a:p>
          <a:p>
            <a:pPr indent="-304800" lvl="0" marL="457200" rtl="0" algn="l">
              <a:lnSpc>
                <a:spcPct val="100000"/>
              </a:lnSpc>
              <a:spcBef>
                <a:spcPts val="480"/>
              </a:spcBef>
              <a:spcAft>
                <a:spcPts val="0"/>
              </a:spcAft>
              <a:buClr>
                <a:schemeClr val="dk1"/>
              </a:buClr>
              <a:buSzPct val="100000"/>
              <a:buNone/>
            </a:pPr>
            <a:r>
              <a:t/>
            </a:r>
            <a:endParaRPr sz="2400"/>
          </a:p>
        </p:txBody>
      </p:sp>
      <p:sp>
        <p:nvSpPr>
          <p:cNvPr id="189" name="Google Shape;189;p2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Fall 2023</a:t>
            </a:r>
            <a:endParaRPr/>
          </a:p>
        </p:txBody>
      </p:sp>
      <p:sp>
        <p:nvSpPr>
          <p:cNvPr id="190" name="Google Shape;190;p2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CSE5330-003: &lt; TeamID:02&gt;</a:t>
            </a:r>
            <a:endParaRPr/>
          </a:p>
        </p:txBody>
      </p:sp>
      <p:sp>
        <p:nvSpPr>
          <p:cNvPr id="191" name="Google Shape;191;p2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685800" y="114300"/>
            <a:ext cx="7772400" cy="7429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366092"/>
              </a:buClr>
              <a:buSzPts val="3600"/>
              <a:buFont typeface="Calibri"/>
              <a:buNone/>
            </a:pPr>
            <a:r>
              <a:rPr b="1" lang="en-US">
                <a:solidFill>
                  <a:srgbClr val="366092"/>
                </a:solidFill>
              </a:rPr>
              <a:t>Discussion</a:t>
            </a:r>
            <a:endParaRPr/>
          </a:p>
        </p:txBody>
      </p:sp>
      <p:pic>
        <p:nvPicPr>
          <p:cNvPr descr="C:\Program Files\Common Files\Microsoft Shared\Clipart\cagcat50\pe02097_.wmf" id="197" name="Google Shape;197;p29"/>
          <p:cNvPicPr preferRelativeResize="0"/>
          <p:nvPr/>
        </p:nvPicPr>
        <p:blipFill rotWithShape="1">
          <a:blip r:embed="rId3">
            <a:alphaModFix/>
          </a:blip>
          <a:srcRect b="0" l="0" r="0" t="0"/>
          <a:stretch/>
        </p:blipFill>
        <p:spPr>
          <a:xfrm>
            <a:off x="1295400" y="1028700"/>
            <a:ext cx="5086350" cy="3657600"/>
          </a:xfrm>
          <a:prstGeom prst="rect">
            <a:avLst/>
          </a:prstGeom>
          <a:noFill/>
          <a:ln>
            <a:noFill/>
          </a:ln>
        </p:spPr>
      </p:pic>
      <p:sp>
        <p:nvSpPr>
          <p:cNvPr id="198" name="Google Shape;198;p2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Fall 2023</a:t>
            </a:r>
            <a:endParaRPr/>
          </a:p>
        </p:txBody>
      </p:sp>
      <p:sp>
        <p:nvSpPr>
          <p:cNvPr id="199" name="Google Shape;199;p2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CSE5330-003: &lt;TeamID:02&gt;</a:t>
            </a:r>
            <a:endParaRPr/>
          </a:p>
        </p:txBody>
      </p:sp>
      <p:sp>
        <p:nvSpPr>
          <p:cNvPr id="200" name="Google Shape;200;p2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457200" y="114991"/>
            <a:ext cx="8229600" cy="373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66092"/>
              </a:buClr>
              <a:buSzPts val="3600"/>
              <a:buFont typeface="Calibri"/>
              <a:buNone/>
            </a:pPr>
            <a:r>
              <a:rPr b="1" lang="en-US" sz="3000" u="sng">
                <a:solidFill>
                  <a:srgbClr val="990000"/>
                </a:solidFill>
                <a:latin typeface="Arial"/>
                <a:ea typeface="Arial"/>
                <a:cs typeface="Arial"/>
                <a:sym typeface="Arial"/>
              </a:rPr>
              <a:t>Cricket League Management System</a:t>
            </a:r>
            <a:endParaRPr sz="3000" u="sng">
              <a:solidFill>
                <a:srgbClr val="990000"/>
              </a:solidFill>
              <a:latin typeface="Arial"/>
              <a:ea typeface="Arial"/>
              <a:cs typeface="Arial"/>
              <a:sym typeface="Arial"/>
            </a:endParaRPr>
          </a:p>
        </p:txBody>
      </p:sp>
      <p:sp>
        <p:nvSpPr>
          <p:cNvPr id="118" name="Google Shape;118;p20"/>
          <p:cNvSpPr txBox="1"/>
          <p:nvPr>
            <p:ph idx="1" type="body"/>
          </p:nvPr>
        </p:nvSpPr>
        <p:spPr>
          <a:xfrm>
            <a:off x="457200" y="894848"/>
            <a:ext cx="8229600" cy="31707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Clr>
                <a:schemeClr val="dk1"/>
              </a:buClr>
              <a:buSzPts val="1800"/>
              <a:buChar char="➢"/>
            </a:pPr>
            <a:r>
              <a:rPr lang="en-US" sz="1800">
                <a:highlight>
                  <a:srgbClr val="FFFFFF"/>
                </a:highlight>
                <a:latin typeface="Arial"/>
                <a:ea typeface="Arial"/>
                <a:cs typeface="Arial"/>
                <a:sym typeface="Arial"/>
              </a:rPr>
              <a:t>The cricket league management system makes it easier and effective tracking ticket sales per team and location provides insight into revenue generation and enables optimization of strategic pricing strategies and ticket sales.</a:t>
            </a:r>
            <a:endParaRPr sz="1800">
              <a:highlight>
                <a:srgbClr val="FFFFFF"/>
              </a:highlight>
              <a:latin typeface="Arial"/>
              <a:ea typeface="Arial"/>
              <a:cs typeface="Arial"/>
              <a:sym typeface="Arial"/>
            </a:endParaRPr>
          </a:p>
          <a:p>
            <a:pPr indent="0" lvl="0" marL="457200" rtl="0" algn="l">
              <a:lnSpc>
                <a:spcPct val="115000"/>
              </a:lnSpc>
              <a:spcBef>
                <a:spcPts val="0"/>
              </a:spcBef>
              <a:spcAft>
                <a:spcPts val="0"/>
              </a:spcAft>
              <a:buSzPts val="1800"/>
              <a:buNone/>
            </a:pPr>
            <a:r>
              <a:t/>
            </a:r>
            <a:endParaRPr sz="1800">
              <a:highlight>
                <a:srgbClr val="FFFFFF"/>
              </a:highlight>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en-US" sz="1800">
                <a:highlight>
                  <a:srgbClr val="FFFFFF"/>
                </a:highlight>
                <a:latin typeface="Arial"/>
                <a:ea typeface="Arial"/>
                <a:cs typeface="Arial"/>
                <a:sym typeface="Arial"/>
              </a:rPr>
              <a:t>By utilizing this system, the risk of errors and inconsistencies in handling player information, game schedules, and fan data is eliminated. </a:t>
            </a:r>
            <a:r>
              <a:rPr lang="en-US" sz="2400">
                <a:highlight>
                  <a:srgbClr val="FFFFFF"/>
                </a:highlight>
                <a:latin typeface="Arial"/>
                <a:ea typeface="Arial"/>
                <a:cs typeface="Arial"/>
                <a:sym typeface="Arial"/>
              </a:rPr>
              <a:t> </a:t>
            </a:r>
            <a:endParaRPr sz="2400">
              <a:highlight>
                <a:srgbClr val="FFFFFF"/>
              </a:highlight>
              <a:latin typeface="Arial"/>
              <a:ea typeface="Arial"/>
              <a:cs typeface="Arial"/>
              <a:sym typeface="Arial"/>
            </a:endParaRPr>
          </a:p>
          <a:p>
            <a:pPr indent="0" lvl="0" marL="457200" rtl="0" algn="l">
              <a:lnSpc>
                <a:spcPct val="115000"/>
              </a:lnSpc>
              <a:spcBef>
                <a:spcPts val="0"/>
              </a:spcBef>
              <a:spcAft>
                <a:spcPts val="0"/>
              </a:spcAft>
              <a:buSzPts val="1800"/>
              <a:buNone/>
            </a:pPr>
            <a:r>
              <a:t/>
            </a:r>
            <a:endParaRPr sz="2400">
              <a:highlight>
                <a:srgbClr val="FFFFFF"/>
              </a:highlight>
              <a:latin typeface="Arial"/>
              <a:ea typeface="Arial"/>
              <a:cs typeface="Arial"/>
              <a:sym typeface="Arial"/>
            </a:endParaRPr>
          </a:p>
          <a:p>
            <a:pPr indent="0" lvl="0" marL="457200" rtl="0" algn="l">
              <a:lnSpc>
                <a:spcPct val="115000"/>
              </a:lnSpc>
              <a:spcBef>
                <a:spcPts val="0"/>
              </a:spcBef>
              <a:spcAft>
                <a:spcPts val="0"/>
              </a:spcAft>
              <a:buSzPts val="1800"/>
              <a:buNone/>
            </a:pPr>
            <a:r>
              <a:t/>
            </a:r>
            <a:endParaRPr sz="4350">
              <a:latin typeface="Arial"/>
              <a:ea typeface="Arial"/>
              <a:cs typeface="Arial"/>
              <a:sym typeface="Arial"/>
            </a:endParaRPr>
          </a:p>
        </p:txBody>
      </p:sp>
      <p:sp>
        <p:nvSpPr>
          <p:cNvPr id="119" name="Google Shape;119;p2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Fall 2023</a:t>
            </a:r>
            <a:endParaRPr/>
          </a:p>
        </p:txBody>
      </p:sp>
      <p:sp>
        <p:nvSpPr>
          <p:cNvPr id="120" name="Google Shape;120;p2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1" name="Google Shape;121;p2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CSE5330-003: &lt;TeamID:02&gt;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457200" y="77391"/>
            <a:ext cx="8229600" cy="373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66092"/>
              </a:buClr>
              <a:buSzPts val="3600"/>
              <a:buFont typeface="Calibri"/>
              <a:buNone/>
            </a:pPr>
            <a:r>
              <a:rPr b="1" lang="en-US" sz="3000" u="sng">
                <a:solidFill>
                  <a:srgbClr val="990000"/>
                </a:solidFill>
              </a:rPr>
              <a:t>Cricket League Management System</a:t>
            </a:r>
            <a:endParaRPr sz="3000"/>
          </a:p>
        </p:txBody>
      </p:sp>
      <p:sp>
        <p:nvSpPr>
          <p:cNvPr id="128" name="Google Shape;128;p21"/>
          <p:cNvSpPr txBox="1"/>
          <p:nvPr>
            <p:ph idx="1" type="body"/>
          </p:nvPr>
        </p:nvSpPr>
        <p:spPr>
          <a:xfrm>
            <a:off x="457200" y="967697"/>
            <a:ext cx="8229600" cy="3010200"/>
          </a:xfrm>
          <a:prstGeom prst="rect">
            <a:avLst/>
          </a:prstGeom>
          <a:noFill/>
          <a:ln>
            <a:noFill/>
          </a:ln>
        </p:spPr>
        <p:txBody>
          <a:bodyPr anchorCtr="0" anchor="t" bIns="45700" lIns="91425" spcFirstLastPara="1" rIns="91425" wrap="square" tIns="45700">
            <a:normAutofit/>
          </a:bodyPr>
          <a:lstStyle/>
          <a:p>
            <a:pPr indent="-393700" lvl="0" marL="457200" rtl="0" algn="l">
              <a:lnSpc>
                <a:spcPct val="100000"/>
              </a:lnSpc>
              <a:spcBef>
                <a:spcPts val="0"/>
              </a:spcBef>
              <a:spcAft>
                <a:spcPts val="0"/>
              </a:spcAft>
              <a:buClr>
                <a:schemeClr val="dk1"/>
              </a:buClr>
              <a:buSzPts val="1800"/>
              <a:buFont typeface="Arial"/>
              <a:buChar char="⮚"/>
            </a:pPr>
            <a:r>
              <a:rPr lang="en-US" sz="1800">
                <a:latin typeface="Arial"/>
                <a:ea typeface="Arial"/>
                <a:cs typeface="Arial"/>
                <a:sym typeface="Arial"/>
              </a:rPr>
              <a:t>Using Cricket League Management System the </a:t>
            </a:r>
            <a:r>
              <a:rPr lang="en-US" sz="1800">
                <a:highlight>
                  <a:srgbClr val="FFFFFF"/>
                </a:highlight>
                <a:latin typeface="Arial"/>
                <a:ea typeface="Arial"/>
                <a:cs typeface="Arial"/>
                <a:sym typeface="Arial"/>
              </a:rPr>
              <a:t>Franchise can start the fans loyalty programs like Identifying the fans who are attending all matches and rewarding the dedicated fans can enhance the overall fan experience and loyalty.</a:t>
            </a:r>
            <a:endParaRPr sz="1800">
              <a:highlight>
                <a:srgbClr val="FFFFFF"/>
              </a:highlight>
              <a:latin typeface="Arial"/>
              <a:ea typeface="Arial"/>
              <a:cs typeface="Arial"/>
              <a:sym typeface="Arial"/>
            </a:endParaRPr>
          </a:p>
          <a:p>
            <a:pPr indent="0" lvl="0" marL="0" rtl="0" algn="l">
              <a:lnSpc>
                <a:spcPct val="100000"/>
              </a:lnSpc>
              <a:spcBef>
                <a:spcPts val="0"/>
              </a:spcBef>
              <a:spcAft>
                <a:spcPts val="0"/>
              </a:spcAft>
              <a:buSzPts val="1800"/>
              <a:buNone/>
            </a:pPr>
            <a:r>
              <a:t/>
            </a:r>
            <a:endParaRPr sz="1800">
              <a:highlight>
                <a:srgbClr val="FFFFFF"/>
              </a:highlight>
              <a:latin typeface="Arial"/>
              <a:ea typeface="Arial"/>
              <a:cs typeface="Arial"/>
              <a:sym typeface="Arial"/>
            </a:endParaRPr>
          </a:p>
          <a:p>
            <a:pPr indent="-457200" lvl="0" marL="457200" rtl="0" algn="l">
              <a:lnSpc>
                <a:spcPct val="100000"/>
              </a:lnSpc>
              <a:spcBef>
                <a:spcPts val="0"/>
              </a:spcBef>
              <a:spcAft>
                <a:spcPts val="0"/>
              </a:spcAft>
              <a:buClr>
                <a:schemeClr val="dk1"/>
              </a:buClr>
              <a:buSzPts val="1800"/>
              <a:buFont typeface="Arial"/>
              <a:buChar char="⮚"/>
            </a:pPr>
            <a:r>
              <a:rPr lang="en-US" sz="1800">
                <a:latin typeface="Arial"/>
                <a:ea typeface="Arial"/>
                <a:cs typeface="Arial"/>
                <a:sym typeface="Arial"/>
              </a:rPr>
              <a:t>Analyzing fan demographics helps in targeting specific age groups for promotional activities and customizing offers based on fan preferences enhances overall fan experience.</a:t>
            </a:r>
            <a:endParaRPr sz="1800">
              <a:latin typeface="Arial"/>
              <a:ea typeface="Arial"/>
              <a:cs typeface="Arial"/>
              <a:sym typeface="Arial"/>
            </a:endParaRPr>
          </a:p>
          <a:p>
            <a:pPr indent="0" lvl="0" marL="457200" rtl="0" algn="l">
              <a:lnSpc>
                <a:spcPct val="100000"/>
              </a:lnSpc>
              <a:spcBef>
                <a:spcPts val="0"/>
              </a:spcBef>
              <a:spcAft>
                <a:spcPts val="0"/>
              </a:spcAft>
              <a:buSzPts val="1800"/>
              <a:buNone/>
            </a:pPr>
            <a:r>
              <a:t/>
            </a:r>
            <a:endParaRPr sz="1800">
              <a:latin typeface="Arial"/>
              <a:ea typeface="Arial"/>
              <a:cs typeface="Arial"/>
              <a:sym typeface="Arial"/>
            </a:endParaRPr>
          </a:p>
        </p:txBody>
      </p:sp>
      <p:sp>
        <p:nvSpPr>
          <p:cNvPr id="129" name="Google Shape;129;p2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Fall 2023</a:t>
            </a:r>
            <a:endParaRPr/>
          </a:p>
        </p:txBody>
      </p:sp>
      <p:sp>
        <p:nvSpPr>
          <p:cNvPr id="130" name="Google Shape;130;p2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1" name="Google Shape;131;p2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CSE5330-003: &lt;TeamID:02&gt;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457200" y="114300"/>
            <a:ext cx="8229600" cy="53697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55555"/>
              <a:buNone/>
            </a:pPr>
            <a:r>
              <a:rPr lang="en-US"/>
              <a:t>Project Overview</a:t>
            </a:r>
            <a:endParaRPr/>
          </a:p>
        </p:txBody>
      </p:sp>
      <p:sp>
        <p:nvSpPr>
          <p:cNvPr id="137" name="Google Shape;137;p22"/>
          <p:cNvSpPr txBox="1"/>
          <p:nvPr>
            <p:ph idx="1" type="body"/>
          </p:nvPr>
        </p:nvSpPr>
        <p:spPr>
          <a:xfrm>
            <a:off x="457200" y="914400"/>
            <a:ext cx="8229600" cy="3680222"/>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360"/>
              </a:spcBef>
              <a:spcAft>
                <a:spcPts val="0"/>
              </a:spcAft>
              <a:buClr>
                <a:schemeClr val="dk1"/>
              </a:buClr>
              <a:buSzPts val="1800"/>
              <a:buNone/>
            </a:pPr>
            <a:r>
              <a:t/>
            </a:r>
            <a:endParaRPr/>
          </a:p>
        </p:txBody>
      </p:sp>
      <p:graphicFrame>
        <p:nvGraphicFramePr>
          <p:cNvPr id="138" name="Google Shape;138;p22"/>
          <p:cNvGraphicFramePr/>
          <p:nvPr/>
        </p:nvGraphicFramePr>
        <p:xfrm>
          <a:off x="562046" y="704731"/>
          <a:ext cx="3000000" cy="3000000"/>
        </p:xfrm>
        <a:graphic>
          <a:graphicData uri="http://schemas.openxmlformats.org/drawingml/2006/table">
            <a:tbl>
              <a:tblPr bandRow="1" firstRow="1">
                <a:noFill/>
                <a:tableStyleId>{FC35BE56-A5F3-4BF9-8710-7531DD9E6712}</a:tableStyleId>
              </a:tblPr>
              <a:tblGrid>
                <a:gridCol w="1013225"/>
                <a:gridCol w="1697775"/>
                <a:gridCol w="4424475"/>
                <a:gridCol w="1171475"/>
              </a:tblGrid>
              <a:tr h="265425">
                <a:tc>
                  <a:txBody>
                    <a:bodyPr/>
                    <a:lstStyle/>
                    <a:p>
                      <a:pPr indent="0" lvl="0" marL="0" marR="0" rtl="0" algn="l">
                        <a:lnSpc>
                          <a:spcPct val="100000"/>
                        </a:lnSpc>
                        <a:spcBef>
                          <a:spcPts val="0"/>
                        </a:spcBef>
                        <a:spcAft>
                          <a:spcPts val="0"/>
                        </a:spcAft>
                        <a:buNone/>
                      </a:pPr>
                      <a:r>
                        <a:rPr b="1" i="0" lang="en-US" sz="1050" u="none" cap="none" strike="noStrike">
                          <a:solidFill>
                            <a:schemeClr val="dk1"/>
                          </a:solidFill>
                          <a:latin typeface="Calibri"/>
                          <a:ea typeface="Calibri"/>
                          <a:cs typeface="Calibri"/>
                          <a:sym typeface="Calibri"/>
                        </a:rPr>
                        <a:t>Sr. No</a:t>
                      </a:r>
                      <a:endParaRPr b="1" i="0" sz="1050" u="none" cap="none" strike="noStrike">
                        <a:solidFill>
                          <a:schemeClr val="dk1"/>
                        </a:solidFill>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None/>
                      </a:pPr>
                      <a:r>
                        <a:rPr lang="en-US" sz="1050" u="none" cap="none" strike="noStrike"/>
                        <a:t>Table Name</a:t>
                      </a:r>
                      <a:endParaRPr sz="105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050" u="none" cap="none" strike="noStrike"/>
                        <a:t>Attributes</a:t>
                      </a:r>
                      <a:endParaRPr sz="105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050" u="none" cap="none" strike="noStrike"/>
                        <a:t>#Rows</a:t>
                      </a:r>
                      <a:endParaRPr sz="1050" u="none" cap="none" strike="noStrike"/>
                    </a:p>
                  </a:txBody>
                  <a:tcPr marT="45725" marB="45725" marR="91450" marL="91450"/>
                </a:tc>
              </a:tr>
              <a:tr h="262650">
                <a:tc>
                  <a:txBody>
                    <a:bodyPr/>
                    <a:lstStyle/>
                    <a:p>
                      <a:pPr indent="0" lvl="0" marL="0" marR="0" rtl="0" algn="l">
                        <a:lnSpc>
                          <a:spcPct val="100000"/>
                        </a:lnSpc>
                        <a:spcBef>
                          <a:spcPts val="0"/>
                        </a:spcBef>
                        <a:spcAft>
                          <a:spcPts val="0"/>
                        </a:spcAft>
                        <a:buNone/>
                      </a:pPr>
                      <a:r>
                        <a:rPr b="1" i="0" lang="en-US" sz="1050" u="none" cap="none" strike="noStrike">
                          <a:solidFill>
                            <a:schemeClr val="dk1"/>
                          </a:solidFill>
                          <a:latin typeface="Calibri"/>
                          <a:ea typeface="Calibri"/>
                          <a:cs typeface="Calibri"/>
                          <a:sym typeface="Calibri"/>
                        </a:rPr>
                        <a:t>1</a:t>
                      </a:r>
                      <a:endParaRPr b="1" i="0" sz="1050" u="none" cap="none" strike="noStrike">
                        <a:solidFill>
                          <a:schemeClr val="dk1"/>
                        </a:solidFill>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None/>
                      </a:pPr>
                      <a:r>
                        <a:rPr b="0" i="0" lang="en-US" sz="1050" u="none" cap="none" strike="noStrike">
                          <a:solidFill>
                            <a:schemeClr val="dk1"/>
                          </a:solidFill>
                          <a:latin typeface="Arial"/>
                          <a:ea typeface="Arial"/>
                          <a:cs typeface="Arial"/>
                          <a:sym typeface="Arial"/>
                        </a:rPr>
                        <a:t>Teams</a:t>
                      </a:r>
                      <a:endParaRPr b="0" i="0" sz="1050" u="none" cap="none" strike="noStrike">
                        <a:solidFill>
                          <a:schemeClr val="dk1"/>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None/>
                      </a:pPr>
                      <a:r>
                        <a:rPr b="0" i="0" lang="en-US" sz="1050" u="none" cap="none" strike="noStrike">
                          <a:solidFill>
                            <a:schemeClr val="dk1"/>
                          </a:solidFill>
                          <a:latin typeface="Arial"/>
                          <a:ea typeface="Arial"/>
                          <a:cs typeface="Arial"/>
                          <a:sym typeface="Arial"/>
                        </a:rPr>
                        <a:t>(</a:t>
                      </a:r>
                      <a:r>
                        <a:rPr b="0" i="0" lang="en-US" sz="1050" u="sng" cap="none" strike="noStrike">
                          <a:solidFill>
                            <a:schemeClr val="dk1"/>
                          </a:solidFill>
                          <a:latin typeface="Arial"/>
                          <a:ea typeface="Arial"/>
                          <a:cs typeface="Arial"/>
                          <a:sym typeface="Arial"/>
                        </a:rPr>
                        <a:t>TeamID</a:t>
                      </a:r>
                      <a:r>
                        <a:rPr b="0" i="0" lang="en-US" sz="1050" u="none" cap="none" strike="noStrike">
                          <a:solidFill>
                            <a:schemeClr val="dk1"/>
                          </a:solidFill>
                          <a:latin typeface="Arial"/>
                          <a:ea typeface="Arial"/>
                          <a:cs typeface="Arial"/>
                          <a:sym typeface="Arial"/>
                        </a:rPr>
                        <a:t>, TName, Captain)</a:t>
                      </a:r>
                      <a:endParaRPr/>
                    </a:p>
                    <a:p>
                      <a:pPr indent="0" lvl="0" marL="0" marR="0" rtl="0" algn="l">
                        <a:lnSpc>
                          <a:spcPct val="100000"/>
                        </a:lnSpc>
                        <a:spcBef>
                          <a:spcPts val="0"/>
                        </a:spcBef>
                        <a:spcAft>
                          <a:spcPts val="0"/>
                        </a:spcAft>
                        <a:buNone/>
                      </a:pPr>
                      <a:r>
                        <a:t/>
                      </a:r>
                      <a:endParaRPr b="0" i="0" sz="1050" u="none" cap="none" strike="noStrike">
                        <a:solidFill>
                          <a:schemeClr val="dk1"/>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None/>
                      </a:pPr>
                      <a:r>
                        <a:rPr lang="en-US" sz="1050" u="none" cap="none" strike="noStrike"/>
                        <a:t>5</a:t>
                      </a:r>
                      <a:endParaRPr sz="1050" u="none" cap="none" strike="noStrike"/>
                    </a:p>
                  </a:txBody>
                  <a:tcPr marT="45725" marB="45725" marR="91450" marL="91450"/>
                </a:tc>
              </a:tr>
              <a:tr h="393025">
                <a:tc>
                  <a:txBody>
                    <a:bodyPr/>
                    <a:lstStyle/>
                    <a:p>
                      <a:pPr indent="0" lvl="0" marL="0" marR="0" rtl="0" algn="l">
                        <a:lnSpc>
                          <a:spcPct val="100000"/>
                        </a:lnSpc>
                        <a:spcBef>
                          <a:spcPts val="0"/>
                        </a:spcBef>
                        <a:spcAft>
                          <a:spcPts val="0"/>
                        </a:spcAft>
                        <a:buNone/>
                      </a:pPr>
                      <a:r>
                        <a:rPr b="1" i="0" lang="en-US" sz="1050" u="none" cap="none" strike="noStrike">
                          <a:solidFill>
                            <a:schemeClr val="dk1"/>
                          </a:solidFill>
                          <a:latin typeface="Calibri"/>
                          <a:ea typeface="Calibri"/>
                          <a:cs typeface="Calibri"/>
                          <a:sym typeface="Calibri"/>
                        </a:rPr>
                        <a:t>2</a:t>
                      </a:r>
                      <a:endParaRPr b="1" i="0" sz="1050" u="none" cap="none" strike="noStrike">
                        <a:solidFill>
                          <a:schemeClr val="dk1"/>
                        </a:solidFill>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None/>
                      </a:pPr>
                      <a:r>
                        <a:rPr b="0" i="0" lang="en-US" sz="1050" u="none" cap="none" strike="noStrike">
                          <a:solidFill>
                            <a:schemeClr val="dk1"/>
                          </a:solidFill>
                          <a:latin typeface="Arial"/>
                          <a:ea typeface="Arial"/>
                          <a:cs typeface="Arial"/>
                          <a:sym typeface="Arial"/>
                        </a:rPr>
                        <a:t>Players</a:t>
                      </a:r>
                      <a:endParaRPr b="0" i="0" sz="1050" u="none" cap="none" strike="noStrike">
                        <a:solidFill>
                          <a:schemeClr val="dk1"/>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None/>
                      </a:pPr>
                      <a:r>
                        <a:rPr b="0" i="0" lang="en-US" sz="1050" u="none" cap="none" strike="noStrike">
                          <a:solidFill>
                            <a:schemeClr val="dk1"/>
                          </a:solidFill>
                          <a:latin typeface="Arial"/>
                          <a:ea typeface="Arial"/>
                          <a:cs typeface="Arial"/>
                          <a:sym typeface="Arial"/>
                        </a:rPr>
                        <a:t>(</a:t>
                      </a:r>
                      <a:r>
                        <a:rPr b="0" i="0" lang="en-US" sz="1050" u="sng" cap="none" strike="noStrike">
                          <a:solidFill>
                            <a:schemeClr val="dk1"/>
                          </a:solidFill>
                          <a:latin typeface="Arial"/>
                          <a:ea typeface="Arial"/>
                          <a:cs typeface="Arial"/>
                          <a:sym typeface="Arial"/>
                        </a:rPr>
                        <a:t>Id</a:t>
                      </a:r>
                      <a:r>
                        <a:rPr b="0" i="0" lang="en-US" sz="1050" u="none" cap="none" strike="noStrike">
                          <a:solidFill>
                            <a:schemeClr val="dk1"/>
                          </a:solidFill>
                          <a:latin typeface="Arial"/>
                          <a:ea typeface="Arial"/>
                          <a:cs typeface="Arial"/>
                          <a:sym typeface="Arial"/>
                        </a:rPr>
                        <a:t>, Runs, Wickets, PName,DOB,Role, TeamID)</a:t>
                      </a:r>
                      <a:endParaRPr/>
                    </a:p>
                    <a:p>
                      <a:pPr indent="0" lvl="0" marL="0" marR="0" rtl="0" algn="l">
                        <a:lnSpc>
                          <a:spcPct val="100000"/>
                        </a:lnSpc>
                        <a:spcBef>
                          <a:spcPts val="0"/>
                        </a:spcBef>
                        <a:spcAft>
                          <a:spcPts val="0"/>
                        </a:spcAft>
                        <a:buNone/>
                      </a:pPr>
                      <a:r>
                        <a:t/>
                      </a:r>
                      <a:endParaRPr b="0" i="0" sz="1050" u="none" cap="none" strike="noStrike">
                        <a:solidFill>
                          <a:schemeClr val="dk1"/>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None/>
                      </a:pPr>
                      <a:r>
                        <a:rPr lang="en-US" sz="1050" u="none" cap="none" strike="noStrike"/>
                        <a:t>75</a:t>
                      </a:r>
                      <a:endParaRPr sz="1050" u="none" cap="none" strike="noStrike"/>
                    </a:p>
                  </a:txBody>
                  <a:tcPr marT="45725" marB="45725" marR="91450" marL="91450"/>
                </a:tc>
              </a:tr>
              <a:tr h="393025">
                <a:tc>
                  <a:txBody>
                    <a:bodyPr/>
                    <a:lstStyle/>
                    <a:p>
                      <a:pPr indent="0" lvl="0" marL="0" marR="0" rtl="0" algn="l">
                        <a:lnSpc>
                          <a:spcPct val="100000"/>
                        </a:lnSpc>
                        <a:spcBef>
                          <a:spcPts val="0"/>
                        </a:spcBef>
                        <a:spcAft>
                          <a:spcPts val="0"/>
                        </a:spcAft>
                        <a:buNone/>
                      </a:pPr>
                      <a:r>
                        <a:rPr b="1" i="0" lang="en-US" sz="1050" u="none" cap="none" strike="noStrike">
                          <a:solidFill>
                            <a:schemeClr val="dk1"/>
                          </a:solidFill>
                          <a:latin typeface="Calibri"/>
                          <a:ea typeface="Calibri"/>
                          <a:cs typeface="Calibri"/>
                          <a:sym typeface="Calibri"/>
                        </a:rPr>
                        <a:t>3</a:t>
                      </a:r>
                      <a:endParaRPr b="1" i="0" sz="1050" u="none" cap="none" strike="noStrike">
                        <a:solidFill>
                          <a:schemeClr val="dk1"/>
                        </a:solidFill>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None/>
                      </a:pPr>
                      <a:r>
                        <a:rPr lang="en-US" sz="1050" u="none" cap="none" strike="noStrike"/>
                        <a:t>Stadium</a:t>
                      </a:r>
                      <a:endParaRPr sz="105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US" sz="1050" u="none" cap="none" strike="noStrike">
                          <a:solidFill>
                            <a:schemeClr val="dk1"/>
                          </a:solidFill>
                          <a:latin typeface="Arial"/>
                          <a:ea typeface="Arial"/>
                          <a:cs typeface="Arial"/>
                          <a:sym typeface="Arial"/>
                        </a:rPr>
                        <a:t>(</a:t>
                      </a:r>
                      <a:r>
                        <a:rPr b="0" i="0" lang="en-US" sz="1050" u="sng" cap="none" strike="noStrike">
                          <a:solidFill>
                            <a:schemeClr val="dk1"/>
                          </a:solidFill>
                          <a:latin typeface="Arial"/>
                          <a:ea typeface="Arial"/>
                          <a:cs typeface="Arial"/>
                          <a:sym typeface="Arial"/>
                        </a:rPr>
                        <a:t>StadiumId</a:t>
                      </a:r>
                      <a:r>
                        <a:rPr b="0" i="0" lang="en-US" sz="1050" u="none" cap="none" strike="noStrike">
                          <a:solidFill>
                            <a:schemeClr val="dk1"/>
                          </a:solidFill>
                          <a:latin typeface="Arial"/>
                          <a:ea typeface="Arial"/>
                          <a:cs typeface="Arial"/>
                          <a:sym typeface="Arial"/>
                        </a:rPr>
                        <a:t>,  Sname, Seatcapacity)</a:t>
                      </a:r>
                      <a:endParaRPr/>
                    </a:p>
                    <a:p>
                      <a:pPr indent="0" lvl="0" marL="0" marR="0" rtl="0" algn="l">
                        <a:lnSpc>
                          <a:spcPct val="100000"/>
                        </a:lnSpc>
                        <a:spcBef>
                          <a:spcPts val="0"/>
                        </a:spcBef>
                        <a:spcAft>
                          <a:spcPts val="0"/>
                        </a:spcAft>
                        <a:buNone/>
                      </a:pPr>
                      <a:r>
                        <a:t/>
                      </a:r>
                      <a:endParaRPr sz="105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050" u="none" cap="none" strike="noStrike"/>
                        <a:t>5</a:t>
                      </a:r>
                      <a:endParaRPr/>
                    </a:p>
                  </a:txBody>
                  <a:tcPr marT="45725" marB="45725" marR="91450" marL="91450"/>
                </a:tc>
              </a:tr>
              <a:tr h="393025">
                <a:tc>
                  <a:txBody>
                    <a:bodyPr/>
                    <a:lstStyle/>
                    <a:p>
                      <a:pPr indent="0" lvl="0" marL="0" marR="0" rtl="0" algn="l">
                        <a:lnSpc>
                          <a:spcPct val="100000"/>
                        </a:lnSpc>
                        <a:spcBef>
                          <a:spcPts val="0"/>
                        </a:spcBef>
                        <a:spcAft>
                          <a:spcPts val="0"/>
                        </a:spcAft>
                        <a:buNone/>
                      </a:pPr>
                      <a:r>
                        <a:rPr b="1" i="0" lang="en-US" sz="1050" u="none" cap="none" strike="noStrike">
                          <a:solidFill>
                            <a:schemeClr val="dk1"/>
                          </a:solidFill>
                          <a:latin typeface="Calibri"/>
                          <a:ea typeface="Calibri"/>
                          <a:cs typeface="Calibri"/>
                          <a:sym typeface="Calibri"/>
                        </a:rPr>
                        <a:t>4</a:t>
                      </a:r>
                      <a:endParaRPr b="1" i="0" sz="1050" u="none" cap="none" strike="noStrike">
                        <a:solidFill>
                          <a:schemeClr val="dk1"/>
                        </a:solidFill>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None/>
                      </a:pPr>
                      <a:r>
                        <a:rPr lang="en-US" sz="1050" u="none" cap="none" strike="noStrike"/>
                        <a:t>Fans</a:t>
                      </a:r>
                      <a:endParaRPr sz="105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US" sz="1050" u="none" cap="none" strike="noStrike">
                          <a:solidFill>
                            <a:schemeClr val="dk1"/>
                          </a:solidFill>
                          <a:latin typeface="Arial"/>
                          <a:ea typeface="Arial"/>
                          <a:cs typeface="Arial"/>
                          <a:sym typeface="Arial"/>
                        </a:rPr>
                        <a:t>(</a:t>
                      </a:r>
                      <a:r>
                        <a:rPr b="0" i="0" lang="en-US" sz="1050" u="sng" cap="none" strike="noStrike">
                          <a:solidFill>
                            <a:schemeClr val="dk1"/>
                          </a:solidFill>
                          <a:latin typeface="Arial"/>
                          <a:ea typeface="Arial"/>
                          <a:cs typeface="Arial"/>
                          <a:sym typeface="Arial"/>
                        </a:rPr>
                        <a:t>Seatnum</a:t>
                      </a:r>
                      <a:r>
                        <a:rPr b="0" i="0" lang="en-US" sz="1050" u="none" cap="none" strike="noStrike">
                          <a:solidFill>
                            <a:schemeClr val="dk1"/>
                          </a:solidFill>
                          <a:latin typeface="Arial"/>
                          <a:ea typeface="Arial"/>
                          <a:cs typeface="Arial"/>
                          <a:sym typeface="Arial"/>
                        </a:rPr>
                        <a:t>, Age, Fname)</a:t>
                      </a:r>
                      <a:endParaRPr/>
                    </a:p>
                    <a:p>
                      <a:pPr indent="0" lvl="0" marL="0" marR="0" rtl="0" algn="l">
                        <a:lnSpc>
                          <a:spcPct val="100000"/>
                        </a:lnSpc>
                        <a:spcBef>
                          <a:spcPts val="0"/>
                        </a:spcBef>
                        <a:spcAft>
                          <a:spcPts val="0"/>
                        </a:spcAft>
                        <a:buNone/>
                      </a:pPr>
                      <a:r>
                        <a:t/>
                      </a:r>
                      <a:endParaRPr sz="105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050" u="none" cap="none" strike="noStrike"/>
                        <a:t>300</a:t>
                      </a:r>
                      <a:endParaRPr sz="1050" u="none" cap="none" strike="noStrike"/>
                    </a:p>
                  </a:txBody>
                  <a:tcPr marT="45725" marB="45725" marR="91450" marL="91450"/>
                </a:tc>
              </a:tr>
              <a:tr h="545850">
                <a:tc>
                  <a:txBody>
                    <a:bodyPr/>
                    <a:lstStyle/>
                    <a:p>
                      <a:pPr indent="0" lvl="0" marL="0" marR="0" rtl="0" algn="l">
                        <a:lnSpc>
                          <a:spcPct val="100000"/>
                        </a:lnSpc>
                        <a:spcBef>
                          <a:spcPts val="0"/>
                        </a:spcBef>
                        <a:spcAft>
                          <a:spcPts val="0"/>
                        </a:spcAft>
                        <a:buNone/>
                      </a:pPr>
                      <a:r>
                        <a:rPr b="1" i="0" lang="en-US" sz="1050" u="none" cap="none" strike="noStrike">
                          <a:solidFill>
                            <a:schemeClr val="dk1"/>
                          </a:solidFill>
                          <a:latin typeface="Calibri"/>
                          <a:ea typeface="Calibri"/>
                          <a:cs typeface="Calibri"/>
                          <a:sym typeface="Calibri"/>
                        </a:rPr>
                        <a:t>5</a:t>
                      </a:r>
                      <a:endParaRPr b="1" i="0" sz="1050" u="none" cap="none" strike="noStrike">
                        <a:solidFill>
                          <a:schemeClr val="dk1"/>
                        </a:solidFill>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None/>
                      </a:pPr>
                      <a:r>
                        <a:rPr lang="en-US" sz="1050" u="none" cap="none" strike="noStrike"/>
                        <a:t>Match</a:t>
                      </a:r>
                      <a:endParaRPr sz="105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US" sz="1050" u="none" cap="none" strike="noStrike">
                          <a:solidFill>
                            <a:schemeClr val="dk1"/>
                          </a:solidFill>
                          <a:latin typeface="Arial"/>
                          <a:ea typeface="Arial"/>
                          <a:cs typeface="Arial"/>
                          <a:sym typeface="Arial"/>
                        </a:rPr>
                        <a:t>(</a:t>
                      </a:r>
                      <a:r>
                        <a:rPr b="0" i="0" lang="en-US" sz="1050" u="sng" cap="none" strike="noStrike">
                          <a:solidFill>
                            <a:schemeClr val="dk1"/>
                          </a:solidFill>
                          <a:latin typeface="Arial"/>
                          <a:ea typeface="Arial"/>
                          <a:cs typeface="Arial"/>
                          <a:sym typeface="Arial"/>
                        </a:rPr>
                        <a:t>MatchId</a:t>
                      </a:r>
                      <a:r>
                        <a:rPr b="0" i="0" lang="en-US" sz="1050" u="none" cap="none" strike="noStrike">
                          <a:solidFill>
                            <a:schemeClr val="dk1"/>
                          </a:solidFill>
                          <a:latin typeface="Arial"/>
                          <a:ea typeface="Arial"/>
                          <a:cs typeface="Arial"/>
                          <a:sym typeface="Arial"/>
                        </a:rPr>
                        <a:t>, Date_time ,Team1, Team2, Winner, Tickets_sold, StadiumId, Mlocation)</a:t>
                      </a:r>
                      <a:endParaRPr/>
                    </a:p>
                    <a:p>
                      <a:pPr indent="0" lvl="0" marL="0" marR="0" rtl="0" algn="l">
                        <a:lnSpc>
                          <a:spcPct val="100000"/>
                        </a:lnSpc>
                        <a:spcBef>
                          <a:spcPts val="0"/>
                        </a:spcBef>
                        <a:spcAft>
                          <a:spcPts val="0"/>
                        </a:spcAft>
                        <a:buNone/>
                      </a:pPr>
                      <a:r>
                        <a:t/>
                      </a:r>
                      <a:endParaRPr sz="105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050" u="none" cap="none" strike="noStrike"/>
                        <a:t>13</a:t>
                      </a:r>
                      <a:endParaRPr sz="1050" u="none" cap="none" strike="noStrike"/>
                    </a:p>
                  </a:txBody>
                  <a:tcPr marT="45725" marB="45725" marR="91450" marL="91450"/>
                </a:tc>
              </a:tr>
              <a:tr h="393025">
                <a:tc>
                  <a:txBody>
                    <a:bodyPr/>
                    <a:lstStyle/>
                    <a:p>
                      <a:pPr indent="0" lvl="0" marL="0" marR="0" rtl="0" algn="l">
                        <a:lnSpc>
                          <a:spcPct val="100000"/>
                        </a:lnSpc>
                        <a:spcBef>
                          <a:spcPts val="0"/>
                        </a:spcBef>
                        <a:spcAft>
                          <a:spcPts val="0"/>
                        </a:spcAft>
                        <a:buNone/>
                      </a:pPr>
                      <a:r>
                        <a:rPr b="1" i="0" lang="en-US" sz="1050" u="none" cap="none" strike="noStrike">
                          <a:solidFill>
                            <a:schemeClr val="dk1"/>
                          </a:solidFill>
                          <a:latin typeface="Calibri"/>
                          <a:ea typeface="Calibri"/>
                          <a:cs typeface="Calibri"/>
                          <a:sym typeface="Calibri"/>
                        </a:rPr>
                        <a:t>6</a:t>
                      </a:r>
                      <a:endParaRPr b="1" i="0" sz="1050" u="none" cap="none" strike="noStrike">
                        <a:solidFill>
                          <a:schemeClr val="dk1"/>
                        </a:solidFill>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None/>
                      </a:pPr>
                      <a:r>
                        <a:rPr lang="en-US" sz="1050" u="none" cap="none" strike="noStrike"/>
                        <a:t>Involves</a:t>
                      </a:r>
                      <a:endParaRPr sz="105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US" sz="1050" u="none" cap="none" strike="noStrike">
                          <a:solidFill>
                            <a:schemeClr val="dk1"/>
                          </a:solidFill>
                          <a:latin typeface="Arial"/>
                          <a:ea typeface="Arial"/>
                          <a:cs typeface="Arial"/>
                          <a:sym typeface="Arial"/>
                        </a:rPr>
                        <a:t>(</a:t>
                      </a:r>
                      <a:r>
                        <a:rPr b="0" i="0" lang="en-US" sz="1050" u="sng" cap="none" strike="noStrike">
                          <a:solidFill>
                            <a:schemeClr val="dk1"/>
                          </a:solidFill>
                          <a:latin typeface="Arial"/>
                          <a:ea typeface="Arial"/>
                          <a:cs typeface="Arial"/>
                          <a:sym typeface="Arial"/>
                        </a:rPr>
                        <a:t>Id, MatchId</a:t>
                      </a:r>
                      <a:r>
                        <a:rPr b="0" i="0" lang="en-US" sz="105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sz="105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050" u="none" cap="none" strike="noStrike"/>
                        <a:t>28</a:t>
                      </a:r>
                      <a:r>
                        <a:rPr lang="en-US" sz="1050"/>
                        <a:t>6</a:t>
                      </a:r>
                      <a:endParaRPr sz="1050" u="none" cap="none" strike="noStrike"/>
                    </a:p>
                  </a:txBody>
                  <a:tcPr marT="45725" marB="45725" marR="91450" marL="91450"/>
                </a:tc>
              </a:tr>
              <a:tr h="240175">
                <a:tc>
                  <a:txBody>
                    <a:bodyPr/>
                    <a:lstStyle/>
                    <a:p>
                      <a:pPr indent="0" lvl="0" marL="0" marR="0" rtl="0" algn="l">
                        <a:lnSpc>
                          <a:spcPct val="100000"/>
                        </a:lnSpc>
                        <a:spcBef>
                          <a:spcPts val="0"/>
                        </a:spcBef>
                        <a:spcAft>
                          <a:spcPts val="0"/>
                        </a:spcAft>
                        <a:buNone/>
                      </a:pPr>
                      <a:r>
                        <a:rPr b="1" i="0" lang="en-US" sz="1050" u="none" cap="none" strike="noStrike">
                          <a:solidFill>
                            <a:schemeClr val="dk1"/>
                          </a:solidFill>
                          <a:latin typeface="Calibri"/>
                          <a:ea typeface="Calibri"/>
                          <a:cs typeface="Calibri"/>
                          <a:sym typeface="Calibri"/>
                        </a:rPr>
                        <a:t>7</a:t>
                      </a:r>
                      <a:endParaRPr b="1" i="0" sz="1050" u="none" cap="none" strike="noStrike">
                        <a:solidFill>
                          <a:schemeClr val="dk1"/>
                        </a:solidFill>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None/>
                      </a:pPr>
                      <a:r>
                        <a:rPr lang="en-US" sz="1050" u="none" cap="none" strike="noStrike"/>
                        <a:t>Fans_entering</a:t>
                      </a:r>
                      <a:endParaRPr sz="105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US" sz="1050" u="none" cap="none" strike="noStrike">
                          <a:solidFill>
                            <a:schemeClr val="dk1"/>
                          </a:solidFill>
                          <a:latin typeface="Arial"/>
                          <a:ea typeface="Arial"/>
                          <a:cs typeface="Arial"/>
                          <a:sym typeface="Arial"/>
                        </a:rPr>
                        <a:t>(</a:t>
                      </a:r>
                      <a:r>
                        <a:rPr b="0" i="0" lang="en-US" sz="1050" u="sng" cap="none" strike="noStrike">
                          <a:solidFill>
                            <a:schemeClr val="dk1"/>
                          </a:solidFill>
                          <a:latin typeface="Arial"/>
                          <a:ea typeface="Arial"/>
                          <a:cs typeface="Arial"/>
                          <a:sym typeface="Arial"/>
                        </a:rPr>
                        <a:t>Seatnum, MatchID</a:t>
                      </a:r>
                      <a:r>
                        <a:rPr b="0" i="0" lang="en-US" sz="1050" u="none" cap="none" strike="noStrike">
                          <a:solidFill>
                            <a:schemeClr val="dk1"/>
                          </a:solidFill>
                          <a:latin typeface="Arial"/>
                          <a:ea typeface="Arial"/>
                          <a:cs typeface="Arial"/>
                          <a:sym typeface="Arial"/>
                        </a:rPr>
                        <a:t>)</a:t>
                      </a:r>
                      <a:endParaRPr/>
                    </a:p>
                  </a:txBody>
                  <a:tcPr marT="45725" marB="45725" marR="91450" marL="91450"/>
                </a:tc>
                <a:tc>
                  <a:txBody>
                    <a:bodyPr/>
                    <a:lstStyle/>
                    <a:p>
                      <a:pPr indent="0" lvl="0" marL="0" marR="0" rtl="0" algn="l">
                        <a:lnSpc>
                          <a:spcPct val="100000"/>
                        </a:lnSpc>
                        <a:spcBef>
                          <a:spcPts val="0"/>
                        </a:spcBef>
                        <a:spcAft>
                          <a:spcPts val="0"/>
                        </a:spcAft>
                        <a:buNone/>
                      </a:pPr>
                      <a:r>
                        <a:rPr lang="en-US" sz="1050" u="none" cap="none" strike="noStrike"/>
                        <a:t>35</a:t>
                      </a:r>
                      <a:r>
                        <a:rPr lang="en-US" sz="1050"/>
                        <a:t>50</a:t>
                      </a:r>
                      <a:endParaRPr sz="1050" u="none" cap="none" strike="noStrike"/>
                    </a:p>
                  </a:txBody>
                  <a:tcPr marT="45725" marB="45725" marR="91450" marL="91450"/>
                </a:tc>
              </a:tr>
              <a:tr h="240175">
                <a:tc>
                  <a:txBody>
                    <a:bodyPr/>
                    <a:lstStyle/>
                    <a:p>
                      <a:pPr indent="0" lvl="0" marL="0" marR="0" rtl="0" algn="l">
                        <a:lnSpc>
                          <a:spcPct val="100000"/>
                        </a:lnSpc>
                        <a:spcBef>
                          <a:spcPts val="0"/>
                        </a:spcBef>
                        <a:spcAft>
                          <a:spcPts val="0"/>
                        </a:spcAft>
                        <a:buNone/>
                      </a:pPr>
                      <a:r>
                        <a:rPr b="1" i="0" lang="en-US" sz="1050" u="none" cap="none" strike="noStrike">
                          <a:solidFill>
                            <a:schemeClr val="dk1"/>
                          </a:solidFill>
                          <a:latin typeface="Calibri"/>
                          <a:ea typeface="Calibri"/>
                          <a:cs typeface="Calibri"/>
                          <a:sym typeface="Calibri"/>
                        </a:rPr>
                        <a:t>8</a:t>
                      </a:r>
                      <a:endParaRPr b="1" i="0" sz="1050" u="none" cap="none" strike="noStrike">
                        <a:solidFill>
                          <a:schemeClr val="dk1"/>
                        </a:solidFill>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None/>
                      </a:pPr>
                      <a:r>
                        <a:rPr lang="en-US" sz="1050" u="none" cap="none" strike="noStrike"/>
                        <a:t>Fans_Ticketprice</a:t>
                      </a:r>
                      <a:endParaRPr sz="105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US" sz="1050" u="none" cap="none" strike="noStrike">
                          <a:solidFill>
                            <a:schemeClr val="dk1"/>
                          </a:solidFill>
                          <a:latin typeface="Arial"/>
                          <a:ea typeface="Arial"/>
                          <a:cs typeface="Arial"/>
                          <a:sym typeface="Arial"/>
                        </a:rPr>
                        <a:t>(</a:t>
                      </a:r>
                      <a:r>
                        <a:rPr b="0" i="0" lang="en-US" sz="1050" u="sng" cap="none" strike="noStrike">
                          <a:solidFill>
                            <a:schemeClr val="dk1"/>
                          </a:solidFill>
                          <a:latin typeface="Arial"/>
                          <a:ea typeface="Arial"/>
                          <a:cs typeface="Arial"/>
                          <a:sym typeface="Arial"/>
                        </a:rPr>
                        <a:t>Seatnum, ticket_price</a:t>
                      </a:r>
                      <a:r>
                        <a:rPr b="0" i="0" lang="en-US" sz="1050" u="none" cap="none" strike="noStrike">
                          <a:solidFill>
                            <a:schemeClr val="dk1"/>
                          </a:solidFill>
                          <a:latin typeface="Arial"/>
                          <a:ea typeface="Arial"/>
                          <a:cs typeface="Arial"/>
                          <a:sym typeface="Arial"/>
                        </a:rPr>
                        <a:t>)</a:t>
                      </a:r>
                      <a:endParaRPr/>
                    </a:p>
                  </a:txBody>
                  <a:tcPr marT="45725" marB="45725" marR="91450" marL="91450"/>
                </a:tc>
                <a:tc>
                  <a:txBody>
                    <a:bodyPr/>
                    <a:lstStyle/>
                    <a:p>
                      <a:pPr indent="0" lvl="0" marL="0" marR="0" rtl="0" algn="l">
                        <a:lnSpc>
                          <a:spcPct val="100000"/>
                        </a:lnSpc>
                        <a:spcBef>
                          <a:spcPts val="0"/>
                        </a:spcBef>
                        <a:spcAft>
                          <a:spcPts val="0"/>
                        </a:spcAft>
                        <a:buNone/>
                      </a:pPr>
                      <a:r>
                        <a:rPr lang="en-US" sz="1050"/>
                        <a:t>300</a:t>
                      </a:r>
                      <a:endParaRPr sz="1050" u="none" cap="none" strike="noStrike"/>
                    </a:p>
                  </a:txBody>
                  <a:tcPr marT="45725" marB="45725" marR="91450" marL="91450"/>
                </a:tc>
              </a:tr>
              <a:tr h="393025">
                <a:tc>
                  <a:txBody>
                    <a:bodyPr/>
                    <a:lstStyle/>
                    <a:p>
                      <a:pPr indent="0" lvl="0" marL="0" marR="0" rtl="0" algn="l">
                        <a:lnSpc>
                          <a:spcPct val="100000"/>
                        </a:lnSpc>
                        <a:spcBef>
                          <a:spcPts val="0"/>
                        </a:spcBef>
                        <a:spcAft>
                          <a:spcPts val="0"/>
                        </a:spcAft>
                        <a:buNone/>
                      </a:pPr>
                      <a:r>
                        <a:rPr b="1" i="0" lang="en-US" sz="1050" u="none" cap="none" strike="noStrike">
                          <a:solidFill>
                            <a:schemeClr val="dk1"/>
                          </a:solidFill>
                          <a:latin typeface="Calibri"/>
                          <a:ea typeface="Calibri"/>
                          <a:cs typeface="Calibri"/>
                          <a:sym typeface="Calibri"/>
                        </a:rPr>
                        <a:t>9</a:t>
                      </a:r>
                      <a:endParaRPr b="1" i="0" sz="1050" u="none" cap="none" strike="noStrike">
                        <a:solidFill>
                          <a:schemeClr val="dk1"/>
                        </a:solidFill>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None/>
                      </a:pPr>
                      <a:r>
                        <a:rPr lang="en-US" sz="1050" u="none" cap="none" strike="noStrike"/>
                        <a:t>Supports</a:t>
                      </a:r>
                      <a:endParaRPr sz="105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US" sz="1050" u="none" cap="none" strike="noStrike">
                          <a:solidFill>
                            <a:schemeClr val="dk1"/>
                          </a:solidFill>
                          <a:latin typeface="Arial"/>
                          <a:ea typeface="Arial"/>
                          <a:cs typeface="Arial"/>
                          <a:sym typeface="Arial"/>
                        </a:rPr>
                        <a:t>(</a:t>
                      </a:r>
                      <a:r>
                        <a:rPr b="0" i="0" lang="en-US" sz="1050" u="sng" cap="none" strike="noStrike">
                          <a:solidFill>
                            <a:schemeClr val="dk1"/>
                          </a:solidFill>
                          <a:latin typeface="Arial"/>
                          <a:ea typeface="Arial"/>
                          <a:cs typeface="Arial"/>
                          <a:sym typeface="Arial"/>
                        </a:rPr>
                        <a:t>seatnum, teamid</a:t>
                      </a:r>
                      <a:r>
                        <a:rPr b="0" i="0" lang="en-US" sz="105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sz="105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050" u="none" cap="none" strike="noStrike"/>
                        <a:t>43</a:t>
                      </a:r>
                      <a:r>
                        <a:rPr lang="en-US" sz="1050"/>
                        <a:t>1</a:t>
                      </a:r>
                      <a:endParaRPr sz="1050" u="none" cap="none" strike="noStrike"/>
                    </a:p>
                  </a:txBody>
                  <a:tcPr marT="45725" marB="45725" marR="91450" marL="91450"/>
                </a:tc>
              </a:tr>
              <a:tr h="240175">
                <a:tc>
                  <a:txBody>
                    <a:bodyPr/>
                    <a:lstStyle/>
                    <a:p>
                      <a:pPr indent="0" lvl="0" marL="0" marR="0" rtl="0" algn="l">
                        <a:lnSpc>
                          <a:spcPct val="100000"/>
                        </a:lnSpc>
                        <a:spcBef>
                          <a:spcPts val="0"/>
                        </a:spcBef>
                        <a:spcAft>
                          <a:spcPts val="0"/>
                        </a:spcAft>
                        <a:buNone/>
                      </a:pPr>
                      <a:r>
                        <a:rPr b="1" i="0" lang="en-US" sz="1050" u="none" cap="none" strike="noStrike">
                          <a:solidFill>
                            <a:schemeClr val="dk1"/>
                          </a:solidFill>
                          <a:latin typeface="Calibri"/>
                          <a:ea typeface="Calibri"/>
                          <a:cs typeface="Calibri"/>
                          <a:sym typeface="Calibri"/>
                        </a:rPr>
                        <a:t>10</a:t>
                      </a:r>
                      <a:endParaRPr b="1" i="0" sz="1050" u="none" cap="none" strike="noStrike">
                        <a:solidFill>
                          <a:schemeClr val="dk1"/>
                        </a:solidFill>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None/>
                      </a:pPr>
                      <a:r>
                        <a:rPr lang="en-US" sz="1050" u="none" cap="none" strike="noStrike"/>
                        <a:t>Fans_email</a:t>
                      </a:r>
                      <a:endParaRPr sz="105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Arial"/>
                          <a:ea typeface="Arial"/>
                          <a:cs typeface="Arial"/>
                          <a:sym typeface="Arial"/>
                        </a:rPr>
                        <a:t>(</a:t>
                      </a:r>
                      <a:r>
                        <a:rPr b="0" i="0" lang="en-US" sz="1050" u="sng" cap="none" strike="noStrike">
                          <a:solidFill>
                            <a:schemeClr val="dk1"/>
                          </a:solidFill>
                          <a:latin typeface="Arial"/>
                          <a:ea typeface="Arial"/>
                          <a:cs typeface="Arial"/>
                          <a:sym typeface="Arial"/>
                        </a:rPr>
                        <a:t>Seatnum, email</a:t>
                      </a:r>
                      <a:r>
                        <a:rPr b="0" i="0" lang="en-US" sz="1050" u="none" cap="none" strike="noStrike">
                          <a:solidFill>
                            <a:schemeClr val="dk1"/>
                          </a:solidFill>
                          <a:latin typeface="Arial"/>
                          <a:ea typeface="Arial"/>
                          <a:cs typeface="Arial"/>
                          <a:sym typeface="Arial"/>
                        </a:rPr>
                        <a:t>)</a:t>
                      </a:r>
                      <a:endParaRPr/>
                    </a:p>
                  </a:txBody>
                  <a:tcPr marT="45725" marB="45725" marR="91450" marL="91450"/>
                </a:tc>
                <a:tc>
                  <a:txBody>
                    <a:bodyPr/>
                    <a:lstStyle/>
                    <a:p>
                      <a:pPr indent="0" lvl="0" marL="0" marR="0" rtl="0" algn="l">
                        <a:lnSpc>
                          <a:spcPct val="100000"/>
                        </a:lnSpc>
                        <a:spcBef>
                          <a:spcPts val="0"/>
                        </a:spcBef>
                        <a:spcAft>
                          <a:spcPts val="0"/>
                        </a:spcAft>
                        <a:buNone/>
                      </a:pPr>
                      <a:r>
                        <a:rPr lang="en-US" sz="1050" u="none" cap="none" strike="noStrike"/>
                        <a:t>46</a:t>
                      </a:r>
                      <a:r>
                        <a:rPr lang="en-US" sz="1050"/>
                        <a:t>7</a:t>
                      </a:r>
                      <a:endParaRPr sz="1050" u="none" cap="none" strike="noStrike"/>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457200" y="77391"/>
            <a:ext cx="8229600" cy="37308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66092"/>
              </a:buClr>
              <a:buSzPts val="3600"/>
              <a:buFont typeface="Calibri"/>
              <a:buNone/>
            </a:pPr>
            <a:r>
              <a:rPr b="1" lang="en-US" sz="3000" u="sng">
                <a:solidFill>
                  <a:srgbClr val="990000"/>
                </a:solidFill>
              </a:rPr>
              <a:t>Business Goals</a:t>
            </a:r>
            <a:endParaRPr sz="3000" u="sng">
              <a:solidFill>
                <a:srgbClr val="990000"/>
              </a:solidFill>
            </a:endParaRPr>
          </a:p>
        </p:txBody>
      </p:sp>
      <p:sp>
        <p:nvSpPr>
          <p:cNvPr id="145" name="Google Shape;145;p23"/>
          <p:cNvSpPr txBox="1"/>
          <p:nvPr>
            <p:ph idx="1" type="body"/>
          </p:nvPr>
        </p:nvSpPr>
        <p:spPr>
          <a:xfrm>
            <a:off x="457200" y="641362"/>
            <a:ext cx="8229600" cy="3935100"/>
          </a:xfrm>
          <a:prstGeom prst="rect">
            <a:avLst/>
          </a:prstGeom>
          <a:noFill/>
          <a:ln>
            <a:noFill/>
          </a:ln>
        </p:spPr>
        <p:txBody>
          <a:bodyPr anchorCtr="0" anchor="t" bIns="45700" lIns="91425" spcFirstLastPara="1" rIns="91425" wrap="square" tIns="45700">
            <a:noAutofit/>
          </a:bodyPr>
          <a:lstStyle/>
          <a:p>
            <a:pPr indent="0" lvl="0" marL="114300" rtl="0" algn="l">
              <a:lnSpc>
                <a:spcPct val="100000"/>
              </a:lnSpc>
              <a:spcBef>
                <a:spcPts val="360"/>
              </a:spcBef>
              <a:spcAft>
                <a:spcPts val="0"/>
              </a:spcAft>
              <a:buSzPts val="1800"/>
              <a:buNone/>
            </a:pPr>
            <a:r>
              <a:rPr b="0" i="0" lang="en-US" sz="1800" u="none" strike="noStrike">
                <a:latin typeface="Calibri"/>
                <a:ea typeface="Calibri"/>
                <a:cs typeface="Calibri"/>
                <a:sym typeface="Calibri"/>
              </a:rPr>
              <a:t>1. At which stadium does the seating reach full capacity during games involving which teams?</a:t>
            </a:r>
            <a:endParaRPr/>
          </a:p>
          <a:p>
            <a:pPr indent="0" lvl="0" marL="114300" rtl="0" algn="l">
              <a:lnSpc>
                <a:spcPct val="100000"/>
              </a:lnSpc>
              <a:spcBef>
                <a:spcPts val="360"/>
              </a:spcBef>
              <a:spcAft>
                <a:spcPts val="0"/>
              </a:spcAft>
              <a:buSzPts val="1800"/>
              <a:buNone/>
            </a:pPr>
            <a:r>
              <a:rPr b="0" i="0" lang="en-US" sz="1800" u="none" strike="noStrike">
                <a:latin typeface="Calibri"/>
                <a:ea typeface="Calibri"/>
                <a:cs typeface="Calibri"/>
                <a:sym typeface="Calibri"/>
              </a:rPr>
              <a:t>2. Find which team has scored more than 2000 runs, in the league.</a:t>
            </a:r>
            <a:endParaRPr/>
          </a:p>
          <a:p>
            <a:pPr indent="0" lvl="0" marL="114300" rtl="0" algn="l">
              <a:lnSpc>
                <a:spcPct val="100000"/>
              </a:lnSpc>
              <a:spcBef>
                <a:spcPts val="360"/>
              </a:spcBef>
              <a:spcAft>
                <a:spcPts val="0"/>
              </a:spcAft>
              <a:buSzPts val="1800"/>
              <a:buNone/>
            </a:pPr>
            <a:r>
              <a:rPr b="0" i="0" lang="en-US" sz="1800" u="none" strike="noStrike">
                <a:highlight>
                  <a:srgbClr val="00FFFF"/>
                </a:highlight>
                <a:latin typeface="Calibri"/>
                <a:ea typeface="Calibri"/>
                <a:cs typeface="Calibri"/>
                <a:sym typeface="Calibri"/>
              </a:rPr>
              <a:t>3. Retrieve the top 3 teams with the highest fanbase</a:t>
            </a:r>
            <a:endParaRPr/>
          </a:p>
          <a:p>
            <a:pPr indent="0" lvl="0" marL="114300" rtl="0" algn="l">
              <a:lnSpc>
                <a:spcPct val="100000"/>
              </a:lnSpc>
              <a:spcBef>
                <a:spcPts val="360"/>
              </a:spcBef>
              <a:spcAft>
                <a:spcPts val="0"/>
              </a:spcAft>
              <a:buSzPts val="1800"/>
              <a:buNone/>
            </a:pPr>
            <a:r>
              <a:rPr b="0" i="0" lang="en-US" sz="1800" u="none" strike="noStrike">
                <a:latin typeface="Calibri"/>
                <a:ea typeface="Calibri"/>
                <a:cs typeface="Calibri"/>
                <a:sym typeface="Calibri"/>
              </a:rPr>
              <a:t>4. Provide a summary of the total ticket sales per team, including subtotals.</a:t>
            </a:r>
            <a:endParaRPr/>
          </a:p>
          <a:p>
            <a:pPr indent="0" lvl="0" marL="114300" rtl="0" algn="l">
              <a:lnSpc>
                <a:spcPct val="100000"/>
              </a:lnSpc>
              <a:spcBef>
                <a:spcPts val="360"/>
              </a:spcBef>
              <a:spcAft>
                <a:spcPts val="0"/>
              </a:spcAft>
              <a:buSzPts val="1800"/>
              <a:buNone/>
            </a:pPr>
            <a:r>
              <a:rPr b="0" i="0" lang="en-US" sz="1800" u="none" strike="noStrike">
                <a:latin typeface="Calibri"/>
                <a:ea typeface="Calibri"/>
                <a:cs typeface="Calibri"/>
                <a:sym typeface="Calibri"/>
              </a:rPr>
              <a:t>5. Find out the fans who are attending all the matches</a:t>
            </a:r>
            <a:endParaRPr/>
          </a:p>
          <a:p>
            <a:pPr indent="0" lvl="0" marL="114300" rtl="0" algn="l">
              <a:lnSpc>
                <a:spcPct val="100000"/>
              </a:lnSpc>
              <a:spcBef>
                <a:spcPts val="360"/>
              </a:spcBef>
              <a:spcAft>
                <a:spcPts val="0"/>
              </a:spcAft>
              <a:buSzPts val="1800"/>
              <a:buNone/>
            </a:pPr>
            <a:r>
              <a:rPr b="0" i="0" lang="en-US" sz="1800" u="none" strike="noStrike">
                <a:latin typeface="Calibri"/>
                <a:ea typeface="Calibri"/>
                <a:cs typeface="Calibri"/>
                <a:sym typeface="Calibri"/>
              </a:rPr>
              <a:t>6. Find out the average number of wickets within each team</a:t>
            </a:r>
            <a:endParaRPr/>
          </a:p>
          <a:p>
            <a:pPr indent="0" lvl="0" marL="114300" rtl="0" algn="l">
              <a:lnSpc>
                <a:spcPct val="100000"/>
              </a:lnSpc>
              <a:spcBef>
                <a:spcPts val="360"/>
              </a:spcBef>
              <a:spcAft>
                <a:spcPts val="0"/>
              </a:spcAft>
              <a:buSzPts val="1800"/>
              <a:buNone/>
            </a:pPr>
            <a:r>
              <a:rPr b="0" i="0" lang="en-US" sz="1800" u="none" strike="noStrike">
                <a:highlight>
                  <a:srgbClr val="00FFFF"/>
                </a:highlight>
                <a:latin typeface="Calibri"/>
                <a:ea typeface="Calibri"/>
                <a:cs typeface="Calibri"/>
                <a:sym typeface="Calibri"/>
              </a:rPr>
              <a:t>7. Identify the batsman or wicket-keeper with the highest run total in each team and</a:t>
            </a:r>
            <a:endParaRPr/>
          </a:p>
          <a:p>
            <a:pPr indent="0" lvl="0" marL="114300" rtl="0" algn="l">
              <a:lnSpc>
                <a:spcPct val="100000"/>
              </a:lnSpc>
              <a:spcBef>
                <a:spcPts val="360"/>
              </a:spcBef>
              <a:spcAft>
                <a:spcPts val="0"/>
              </a:spcAft>
              <a:buSzPts val="1800"/>
              <a:buNone/>
            </a:pPr>
            <a:r>
              <a:rPr b="0" i="0" lang="en-US" sz="1800" u="none" strike="noStrike">
                <a:highlight>
                  <a:srgbClr val="00FFFF"/>
                </a:highlight>
                <a:latin typeface="Calibri"/>
                <a:ea typeface="Calibri"/>
                <a:cs typeface="Calibri"/>
                <a:sym typeface="Calibri"/>
              </a:rPr>
              <a:t>who has achieved a score exceeding 200.</a:t>
            </a:r>
            <a:endParaRPr/>
          </a:p>
        </p:txBody>
      </p:sp>
      <p:sp>
        <p:nvSpPr>
          <p:cNvPr id="146" name="Google Shape;146;p2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Fall 2023</a:t>
            </a:r>
            <a:endParaRPr/>
          </a:p>
        </p:txBody>
      </p:sp>
      <p:sp>
        <p:nvSpPr>
          <p:cNvPr id="147" name="Google Shape;147;p2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8" name="Google Shape;148;p2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CSE5330-003: &lt;TeamID:02&gt;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457200" y="76700"/>
            <a:ext cx="8229600" cy="537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66092"/>
              </a:buClr>
              <a:buSzPts val="3600"/>
              <a:buFont typeface="Calibri"/>
              <a:buNone/>
            </a:pPr>
            <a:r>
              <a:rPr b="1" lang="en-US" sz="3000" u="sng">
                <a:solidFill>
                  <a:srgbClr val="990000"/>
                </a:solidFill>
                <a:latin typeface="Arial"/>
                <a:ea typeface="Arial"/>
                <a:cs typeface="Arial"/>
                <a:sym typeface="Arial"/>
              </a:rPr>
              <a:t>Business Goals (Cont.)</a:t>
            </a:r>
            <a:endParaRPr sz="3000" u="sng">
              <a:solidFill>
                <a:srgbClr val="990000"/>
              </a:solidFill>
              <a:latin typeface="Arial"/>
              <a:ea typeface="Arial"/>
              <a:cs typeface="Arial"/>
              <a:sym typeface="Arial"/>
            </a:endParaRPr>
          </a:p>
        </p:txBody>
      </p:sp>
      <p:sp>
        <p:nvSpPr>
          <p:cNvPr id="154" name="Google Shape;154;p24"/>
          <p:cNvSpPr txBox="1"/>
          <p:nvPr>
            <p:ph idx="1" type="body"/>
          </p:nvPr>
        </p:nvSpPr>
        <p:spPr>
          <a:xfrm>
            <a:off x="407050" y="731700"/>
            <a:ext cx="8229600" cy="3680100"/>
          </a:xfrm>
          <a:prstGeom prst="rect">
            <a:avLst/>
          </a:prstGeom>
          <a:noFill/>
          <a:ln>
            <a:noFill/>
          </a:ln>
        </p:spPr>
        <p:txBody>
          <a:bodyPr anchorCtr="0" anchor="t" bIns="45700" lIns="91425" spcFirstLastPara="1" rIns="91425" wrap="square" tIns="45700">
            <a:noAutofit/>
          </a:bodyPr>
          <a:lstStyle/>
          <a:p>
            <a:pPr indent="0" lvl="0" marL="114300" rtl="0" algn="l">
              <a:lnSpc>
                <a:spcPct val="100000"/>
              </a:lnSpc>
              <a:spcBef>
                <a:spcPts val="360"/>
              </a:spcBef>
              <a:spcAft>
                <a:spcPts val="0"/>
              </a:spcAft>
              <a:buSzPts val="1800"/>
              <a:buNone/>
            </a:pPr>
            <a:r>
              <a:rPr b="0" i="0" lang="en-US" sz="1800" u="none" strike="noStrike">
                <a:latin typeface="Calibri"/>
                <a:ea typeface="Calibri"/>
                <a:cs typeface="Calibri"/>
                <a:sym typeface="Calibri"/>
              </a:rPr>
              <a:t>8. Determine the age group of adults with over 100 attendance at matches.</a:t>
            </a:r>
            <a:endParaRPr/>
          </a:p>
          <a:p>
            <a:pPr indent="0" lvl="0" marL="114300" rtl="0" algn="l">
              <a:lnSpc>
                <a:spcPct val="100000"/>
              </a:lnSpc>
              <a:spcBef>
                <a:spcPts val="360"/>
              </a:spcBef>
              <a:spcAft>
                <a:spcPts val="0"/>
              </a:spcAft>
              <a:buSzPts val="1800"/>
              <a:buNone/>
            </a:pPr>
            <a:r>
              <a:rPr b="0" i="0" lang="en-US" sz="1800" u="none" strike="noStrike">
                <a:latin typeface="Calibri"/>
                <a:ea typeface="Calibri"/>
                <a:cs typeface="Calibri"/>
                <a:sym typeface="Calibri"/>
              </a:rPr>
              <a:t>9. Generate a report showing the total number of tickets sold, subtotals by match</a:t>
            </a:r>
            <a:endParaRPr/>
          </a:p>
          <a:p>
            <a:pPr indent="0" lvl="0" marL="114300" rtl="0" algn="l">
              <a:lnSpc>
                <a:spcPct val="100000"/>
              </a:lnSpc>
              <a:spcBef>
                <a:spcPts val="360"/>
              </a:spcBef>
              <a:spcAft>
                <a:spcPts val="0"/>
              </a:spcAft>
              <a:buSzPts val="1800"/>
              <a:buNone/>
            </a:pPr>
            <a:r>
              <a:rPr b="0" i="0" lang="en-US" sz="1800" u="none" strike="noStrike">
                <a:latin typeface="Calibri"/>
                <a:ea typeface="Calibri"/>
                <a:cs typeface="Calibri"/>
                <a:sym typeface="Calibri"/>
              </a:rPr>
              <a:t>location and stadium, and a grand total.</a:t>
            </a:r>
            <a:endParaRPr/>
          </a:p>
          <a:p>
            <a:pPr indent="0" lvl="0" marL="114300" rtl="0" algn="l">
              <a:lnSpc>
                <a:spcPct val="100000"/>
              </a:lnSpc>
              <a:spcBef>
                <a:spcPts val="360"/>
              </a:spcBef>
              <a:spcAft>
                <a:spcPts val="0"/>
              </a:spcAft>
              <a:buSzPts val="1800"/>
              <a:buNone/>
            </a:pPr>
            <a:r>
              <a:rPr b="0" i="0" lang="en-US" sz="1800" u="none" strike="noStrike">
                <a:latin typeface="Calibri"/>
                <a:ea typeface="Calibri"/>
                <a:cs typeface="Calibri"/>
                <a:sym typeface="Calibri"/>
              </a:rPr>
              <a:t>10. Which bowler has taken the maximum wickets in the league?</a:t>
            </a:r>
            <a:endParaRPr/>
          </a:p>
          <a:p>
            <a:pPr indent="0" lvl="0" marL="114300" rtl="0" algn="l">
              <a:lnSpc>
                <a:spcPct val="100000"/>
              </a:lnSpc>
              <a:spcBef>
                <a:spcPts val="360"/>
              </a:spcBef>
              <a:spcAft>
                <a:spcPts val="0"/>
              </a:spcAft>
              <a:buSzPts val="1800"/>
              <a:buNone/>
            </a:pPr>
            <a:r>
              <a:rPr b="0" i="0" lang="en-US" sz="1800" u="none" strike="noStrike">
                <a:latin typeface="Calibri"/>
                <a:ea typeface="Calibri"/>
                <a:cs typeface="Calibri"/>
                <a:sym typeface="Calibri"/>
              </a:rPr>
              <a:t>11. Which player who has scored the maximum runs in the league</a:t>
            </a:r>
            <a:endParaRPr sz="2400"/>
          </a:p>
          <a:p>
            <a:pPr indent="0" lvl="0" marL="114300" rtl="0" algn="l">
              <a:lnSpc>
                <a:spcPct val="115000"/>
              </a:lnSpc>
              <a:spcBef>
                <a:spcPts val="0"/>
              </a:spcBef>
              <a:spcAft>
                <a:spcPts val="0"/>
              </a:spcAft>
              <a:buSzPts val="1800"/>
              <a:buNone/>
            </a:pPr>
            <a:r>
              <a:t/>
            </a:r>
            <a:endParaRPr sz="1800">
              <a:latin typeface="Arial"/>
              <a:ea typeface="Arial"/>
              <a:cs typeface="Arial"/>
              <a:sym typeface="Arial"/>
            </a:endParaRPr>
          </a:p>
        </p:txBody>
      </p:sp>
      <p:sp>
        <p:nvSpPr>
          <p:cNvPr id="155" name="Google Shape;155;p2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CSE5330-003: &lt;TeamID:02&gt;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457200" y="76700"/>
            <a:ext cx="8229600" cy="537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66092"/>
              </a:buClr>
              <a:buSzPts val="3600"/>
              <a:buFont typeface="Calibri"/>
              <a:buNone/>
            </a:pPr>
            <a:r>
              <a:rPr b="1" lang="en-US" sz="3000" u="sng">
                <a:solidFill>
                  <a:srgbClr val="990000"/>
                </a:solidFill>
                <a:latin typeface="Arial"/>
                <a:ea typeface="Arial"/>
                <a:cs typeface="Arial"/>
                <a:sym typeface="Arial"/>
              </a:rPr>
              <a:t>Business Goals (Cont.)</a:t>
            </a:r>
            <a:endParaRPr sz="3000" u="sng">
              <a:solidFill>
                <a:srgbClr val="990000"/>
              </a:solidFill>
              <a:latin typeface="Arial"/>
              <a:ea typeface="Arial"/>
              <a:cs typeface="Arial"/>
              <a:sym typeface="Arial"/>
            </a:endParaRPr>
          </a:p>
        </p:txBody>
      </p:sp>
      <p:sp>
        <p:nvSpPr>
          <p:cNvPr id="161" name="Google Shape;161;p25"/>
          <p:cNvSpPr txBox="1"/>
          <p:nvPr>
            <p:ph idx="1" type="body"/>
          </p:nvPr>
        </p:nvSpPr>
        <p:spPr>
          <a:xfrm>
            <a:off x="407050" y="731700"/>
            <a:ext cx="8229600" cy="36801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SzPts val="1800"/>
              <a:buFont typeface="Arial"/>
              <a:buChar char="•"/>
            </a:pPr>
            <a:r>
              <a:rPr b="0" i="0" lang="en-US" sz="1800" u="none" strike="noStrike">
                <a:latin typeface="Calibri"/>
                <a:ea typeface="Calibri"/>
                <a:cs typeface="Calibri"/>
                <a:sym typeface="Calibri"/>
              </a:rPr>
              <a:t>Retrieve the top 3 teams with the highest fanbase.</a:t>
            </a:r>
            <a:endParaRPr/>
          </a:p>
          <a:p>
            <a:pPr indent="0" lvl="0" marL="114300" rtl="0" algn="l">
              <a:lnSpc>
                <a:spcPct val="100000"/>
              </a:lnSpc>
              <a:spcBef>
                <a:spcPts val="360"/>
              </a:spcBef>
              <a:spcAft>
                <a:spcPts val="0"/>
              </a:spcAft>
              <a:buSzPts val="1800"/>
              <a:buNone/>
            </a:pPr>
            <a:r>
              <a:rPr lang="en-US" sz="1800">
                <a:latin typeface="Calibri"/>
                <a:ea typeface="Calibri"/>
                <a:cs typeface="Calibri"/>
                <a:sym typeface="Calibri"/>
              </a:rPr>
              <a:t>Query:</a:t>
            </a:r>
            <a:r>
              <a:rPr b="0" lang="en-US" sz="1200">
                <a:solidFill>
                  <a:srgbClr val="569CD6"/>
                </a:solidFill>
                <a:latin typeface="Consolas"/>
                <a:ea typeface="Consolas"/>
                <a:cs typeface="Consolas"/>
                <a:sym typeface="Consolas"/>
              </a:rPr>
              <a:t>  </a:t>
            </a:r>
            <a:r>
              <a:rPr b="0" lang="en-US" sz="1200">
                <a:solidFill>
                  <a:schemeClr val="dk1"/>
                </a:solidFill>
                <a:latin typeface="Consolas"/>
                <a:ea typeface="Consolas"/>
                <a:cs typeface="Consolas"/>
                <a:sym typeface="Consolas"/>
              </a:rPr>
              <a:t>SELECT T.TeamID, T.TName, Count(F.Seatnum) AS No_of_Fans</a:t>
            </a:r>
            <a:endParaRPr b="0" sz="1200">
              <a:solidFill>
                <a:schemeClr val="dk1"/>
              </a:solidFill>
              <a:latin typeface="Consolas"/>
              <a:ea typeface="Consolas"/>
              <a:cs typeface="Consolas"/>
              <a:sym typeface="Consolas"/>
            </a:endParaRPr>
          </a:p>
          <a:p>
            <a:pPr indent="0" lvl="0" marL="114300" rtl="0" algn="l">
              <a:lnSpc>
                <a:spcPct val="100000"/>
              </a:lnSpc>
              <a:spcBef>
                <a:spcPts val="360"/>
              </a:spcBef>
              <a:spcAft>
                <a:spcPts val="0"/>
              </a:spcAft>
              <a:buSzPts val="1800"/>
              <a:buNone/>
            </a:pPr>
            <a:r>
              <a:rPr b="0" lang="en-US" sz="1200">
                <a:solidFill>
                  <a:schemeClr val="dk1"/>
                </a:solidFill>
                <a:latin typeface="Consolas"/>
                <a:ea typeface="Consolas"/>
                <a:cs typeface="Consolas"/>
                <a:sym typeface="Consolas"/>
              </a:rPr>
              <a:t>	FROM F23_S003_T2_Teams T</a:t>
            </a:r>
            <a:endParaRPr/>
          </a:p>
          <a:p>
            <a:pPr indent="0" lvl="0" marL="114300" rtl="0" algn="l">
              <a:lnSpc>
                <a:spcPct val="100000"/>
              </a:lnSpc>
              <a:spcBef>
                <a:spcPts val="360"/>
              </a:spcBef>
              <a:spcAft>
                <a:spcPts val="0"/>
              </a:spcAft>
              <a:buSzPts val="1800"/>
              <a:buNone/>
            </a:pPr>
            <a:r>
              <a:rPr b="0" lang="en-US" sz="1200">
                <a:solidFill>
                  <a:schemeClr val="dk1"/>
                </a:solidFill>
                <a:latin typeface="Consolas"/>
                <a:ea typeface="Consolas"/>
                <a:cs typeface="Consolas"/>
                <a:sym typeface="Consolas"/>
              </a:rPr>
              <a:t>	JOIN F23_S003_T2_Supports S ON T.TeamID = S.TeamID</a:t>
            </a:r>
            <a:endParaRPr b="0" sz="1200">
              <a:solidFill>
                <a:schemeClr val="dk1"/>
              </a:solidFill>
              <a:latin typeface="Consolas"/>
              <a:ea typeface="Consolas"/>
              <a:cs typeface="Consolas"/>
              <a:sym typeface="Consolas"/>
            </a:endParaRPr>
          </a:p>
          <a:p>
            <a:pPr indent="0" lvl="0" marL="114300" rtl="0" algn="l">
              <a:lnSpc>
                <a:spcPct val="100000"/>
              </a:lnSpc>
              <a:spcBef>
                <a:spcPts val="360"/>
              </a:spcBef>
              <a:spcAft>
                <a:spcPts val="0"/>
              </a:spcAft>
              <a:buSzPts val="1800"/>
              <a:buNone/>
            </a:pPr>
            <a:r>
              <a:rPr b="0" lang="en-US" sz="1200">
                <a:solidFill>
                  <a:schemeClr val="dk1"/>
                </a:solidFill>
                <a:latin typeface="Consolas"/>
                <a:ea typeface="Consolas"/>
                <a:cs typeface="Consolas"/>
                <a:sym typeface="Consolas"/>
              </a:rPr>
              <a:t>	JOIN F23_S003_T2_Fans F ON S.Seatnum = F.Seatnum</a:t>
            </a:r>
            <a:endParaRPr b="0" sz="1200">
              <a:solidFill>
                <a:schemeClr val="dk1"/>
              </a:solidFill>
              <a:latin typeface="Consolas"/>
              <a:ea typeface="Consolas"/>
              <a:cs typeface="Consolas"/>
              <a:sym typeface="Consolas"/>
            </a:endParaRPr>
          </a:p>
          <a:p>
            <a:pPr indent="0" lvl="0" marL="114300" rtl="0" algn="l">
              <a:lnSpc>
                <a:spcPct val="100000"/>
              </a:lnSpc>
              <a:spcBef>
                <a:spcPts val="360"/>
              </a:spcBef>
              <a:spcAft>
                <a:spcPts val="0"/>
              </a:spcAft>
              <a:buSzPts val="1800"/>
              <a:buNone/>
            </a:pPr>
            <a:r>
              <a:rPr b="0" lang="en-US" sz="1200">
                <a:solidFill>
                  <a:schemeClr val="dk1"/>
                </a:solidFill>
                <a:latin typeface="Consolas"/>
                <a:ea typeface="Consolas"/>
                <a:cs typeface="Consolas"/>
                <a:sym typeface="Consolas"/>
              </a:rPr>
              <a:t>	GROUP BY T.TeamID, T.TName</a:t>
            </a:r>
            <a:endParaRPr b="0" sz="1200">
              <a:solidFill>
                <a:schemeClr val="dk1"/>
              </a:solidFill>
              <a:latin typeface="Consolas"/>
              <a:ea typeface="Consolas"/>
              <a:cs typeface="Consolas"/>
              <a:sym typeface="Consolas"/>
            </a:endParaRPr>
          </a:p>
          <a:p>
            <a:pPr indent="0" lvl="0" marL="114300" rtl="0" algn="l">
              <a:lnSpc>
                <a:spcPct val="100000"/>
              </a:lnSpc>
              <a:spcBef>
                <a:spcPts val="360"/>
              </a:spcBef>
              <a:spcAft>
                <a:spcPts val="0"/>
              </a:spcAft>
              <a:buSzPts val="1800"/>
              <a:buNone/>
            </a:pPr>
            <a:r>
              <a:rPr b="0" lang="en-US" sz="1200">
                <a:solidFill>
                  <a:schemeClr val="dk1"/>
                </a:solidFill>
                <a:latin typeface="Consolas"/>
                <a:ea typeface="Consolas"/>
                <a:cs typeface="Consolas"/>
                <a:sym typeface="Consolas"/>
              </a:rPr>
              <a:t>	ORDER BY No_of_Fans DESC</a:t>
            </a:r>
            <a:endParaRPr/>
          </a:p>
          <a:p>
            <a:pPr indent="0" lvl="0" marL="114300" rtl="0" algn="l">
              <a:lnSpc>
                <a:spcPct val="100000"/>
              </a:lnSpc>
              <a:spcBef>
                <a:spcPts val="360"/>
              </a:spcBef>
              <a:spcAft>
                <a:spcPts val="0"/>
              </a:spcAft>
              <a:buSzPts val="1800"/>
              <a:buNone/>
            </a:pPr>
            <a:r>
              <a:rPr b="0" lang="en-US" sz="1200">
                <a:solidFill>
                  <a:schemeClr val="dk1"/>
                </a:solidFill>
                <a:latin typeface="Consolas"/>
                <a:ea typeface="Consolas"/>
                <a:cs typeface="Consolas"/>
                <a:sym typeface="Consolas"/>
              </a:rPr>
              <a:t>	FETCH FIRST 3 ROWS ONLY;</a:t>
            </a:r>
            <a:endParaRPr/>
          </a:p>
          <a:p>
            <a:pPr indent="0" lvl="0" marL="114300" rtl="0" algn="l">
              <a:lnSpc>
                <a:spcPct val="115000"/>
              </a:lnSpc>
              <a:spcBef>
                <a:spcPts val="0"/>
              </a:spcBef>
              <a:spcAft>
                <a:spcPts val="0"/>
              </a:spcAft>
              <a:buSzPts val="1800"/>
              <a:buNone/>
            </a:pPr>
            <a:r>
              <a:t/>
            </a:r>
            <a:endParaRPr sz="1800">
              <a:latin typeface="Calibri"/>
              <a:ea typeface="Calibri"/>
              <a:cs typeface="Calibri"/>
              <a:sym typeface="Calibri"/>
            </a:endParaRPr>
          </a:p>
          <a:p>
            <a:pPr indent="0" lvl="0" marL="114300" rtl="0" algn="l">
              <a:lnSpc>
                <a:spcPct val="115000"/>
              </a:lnSpc>
              <a:spcBef>
                <a:spcPts val="0"/>
              </a:spcBef>
              <a:spcAft>
                <a:spcPts val="0"/>
              </a:spcAft>
              <a:buSzPts val="1800"/>
              <a:buNone/>
            </a:pPr>
            <a:r>
              <a:rPr lang="en-US" sz="1800">
                <a:latin typeface="Calibri"/>
                <a:ea typeface="Calibri"/>
                <a:cs typeface="Calibri"/>
                <a:sym typeface="Calibri"/>
              </a:rPr>
              <a:t>Output:</a:t>
            </a:r>
            <a:endParaRPr sz="1800">
              <a:latin typeface="Arial"/>
              <a:ea typeface="Arial"/>
              <a:cs typeface="Arial"/>
              <a:sym typeface="Arial"/>
            </a:endParaRPr>
          </a:p>
        </p:txBody>
      </p:sp>
      <p:sp>
        <p:nvSpPr>
          <p:cNvPr id="162" name="Google Shape;162;p2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CSE5330-003: &lt;TeamID:02&gt;</a:t>
            </a:r>
            <a:endParaRPr/>
          </a:p>
        </p:txBody>
      </p:sp>
      <p:pic>
        <p:nvPicPr>
          <p:cNvPr descr="A screenshot of a computer&#10;&#10;Description automatically generated" id="163" name="Google Shape;163;p25"/>
          <p:cNvPicPr preferRelativeResize="0"/>
          <p:nvPr/>
        </p:nvPicPr>
        <p:blipFill rotWithShape="1">
          <a:blip r:embed="rId3">
            <a:alphaModFix/>
          </a:blip>
          <a:srcRect b="0" l="0" r="11147" t="0"/>
          <a:stretch/>
        </p:blipFill>
        <p:spPr>
          <a:xfrm>
            <a:off x="1542907" y="3097948"/>
            <a:ext cx="3389102" cy="1313852"/>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457200" y="76700"/>
            <a:ext cx="8229600" cy="537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66092"/>
              </a:buClr>
              <a:buSzPts val="3600"/>
              <a:buFont typeface="Calibri"/>
              <a:buNone/>
            </a:pPr>
            <a:r>
              <a:rPr b="1" lang="en-US" sz="3000" u="sng">
                <a:solidFill>
                  <a:srgbClr val="990000"/>
                </a:solidFill>
                <a:latin typeface="Arial"/>
                <a:ea typeface="Arial"/>
                <a:cs typeface="Arial"/>
                <a:sym typeface="Arial"/>
              </a:rPr>
              <a:t>Business Goals (Cont.)</a:t>
            </a:r>
            <a:endParaRPr sz="3000" u="sng">
              <a:solidFill>
                <a:srgbClr val="990000"/>
              </a:solidFill>
              <a:latin typeface="Arial"/>
              <a:ea typeface="Arial"/>
              <a:cs typeface="Arial"/>
              <a:sym typeface="Arial"/>
            </a:endParaRPr>
          </a:p>
        </p:txBody>
      </p:sp>
      <p:sp>
        <p:nvSpPr>
          <p:cNvPr id="169" name="Google Shape;169;p26"/>
          <p:cNvSpPr txBox="1"/>
          <p:nvPr>
            <p:ph idx="1" type="body"/>
          </p:nvPr>
        </p:nvSpPr>
        <p:spPr>
          <a:xfrm>
            <a:off x="407050" y="731700"/>
            <a:ext cx="8229600" cy="36801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Identify the batsman or wicket-keeper with the highest run total in each team and who has achieved a score exceeding 200.</a:t>
            </a:r>
            <a:endParaRPr/>
          </a:p>
          <a:p>
            <a:pPr indent="0" lvl="0" marL="114300" rtl="0" algn="l">
              <a:lnSpc>
                <a:spcPct val="100000"/>
              </a:lnSpc>
              <a:spcBef>
                <a:spcPts val="360"/>
              </a:spcBef>
              <a:spcAft>
                <a:spcPts val="0"/>
              </a:spcAft>
              <a:buSzPts val="1800"/>
              <a:buNone/>
            </a:pPr>
            <a:r>
              <a:rPr lang="en-US" sz="1800">
                <a:latin typeface="Arial"/>
                <a:ea typeface="Arial"/>
                <a:cs typeface="Arial"/>
                <a:sym typeface="Arial"/>
              </a:rPr>
              <a:t>Query:  </a:t>
            </a:r>
            <a:r>
              <a:rPr b="0" lang="en-US" sz="1200">
                <a:solidFill>
                  <a:schemeClr val="dk1"/>
                </a:solidFill>
                <a:latin typeface="Consolas"/>
                <a:ea typeface="Consolas"/>
                <a:cs typeface="Consolas"/>
                <a:sym typeface="Consolas"/>
              </a:rPr>
              <a:t>SELECT T.TeamID, T.TName, MAX(P.Runs) AS HighestRuns</a:t>
            </a:r>
            <a:endParaRPr b="0" sz="1200">
              <a:solidFill>
                <a:schemeClr val="dk1"/>
              </a:solidFill>
              <a:latin typeface="Consolas"/>
              <a:ea typeface="Consolas"/>
              <a:cs typeface="Consolas"/>
              <a:sym typeface="Consolas"/>
            </a:endParaRPr>
          </a:p>
          <a:p>
            <a:pPr indent="0" lvl="0" marL="114300" rtl="0" algn="l">
              <a:lnSpc>
                <a:spcPct val="100000"/>
              </a:lnSpc>
              <a:spcBef>
                <a:spcPts val="360"/>
              </a:spcBef>
              <a:spcAft>
                <a:spcPts val="0"/>
              </a:spcAft>
              <a:buSzPts val="1800"/>
              <a:buNone/>
            </a:pPr>
            <a:r>
              <a:rPr b="0" lang="en-US" sz="1200">
                <a:solidFill>
                  <a:schemeClr val="dk1"/>
                </a:solidFill>
                <a:latin typeface="Consolas"/>
                <a:ea typeface="Consolas"/>
                <a:cs typeface="Consolas"/>
                <a:sym typeface="Consolas"/>
              </a:rPr>
              <a:t>	FROM F23_S003_T2_Teams T</a:t>
            </a:r>
            <a:endParaRPr/>
          </a:p>
          <a:p>
            <a:pPr indent="0" lvl="0" marL="114300" rtl="0" algn="l">
              <a:lnSpc>
                <a:spcPct val="100000"/>
              </a:lnSpc>
              <a:spcBef>
                <a:spcPts val="360"/>
              </a:spcBef>
              <a:spcAft>
                <a:spcPts val="0"/>
              </a:spcAft>
              <a:buSzPts val="1800"/>
              <a:buNone/>
            </a:pPr>
            <a:r>
              <a:rPr b="0" lang="en-US" sz="1200">
                <a:solidFill>
                  <a:schemeClr val="dk1"/>
                </a:solidFill>
                <a:latin typeface="Consolas"/>
                <a:ea typeface="Consolas"/>
                <a:cs typeface="Consolas"/>
                <a:sym typeface="Consolas"/>
              </a:rPr>
              <a:t>	JOIN F23_S003_T2_Players P ON T.TeamID = P.TeamID</a:t>
            </a:r>
            <a:endParaRPr b="0" sz="1200">
              <a:solidFill>
                <a:schemeClr val="dk1"/>
              </a:solidFill>
              <a:latin typeface="Consolas"/>
              <a:ea typeface="Consolas"/>
              <a:cs typeface="Consolas"/>
              <a:sym typeface="Consolas"/>
            </a:endParaRPr>
          </a:p>
          <a:p>
            <a:pPr indent="0" lvl="0" marL="114300" rtl="0" algn="l">
              <a:lnSpc>
                <a:spcPct val="100000"/>
              </a:lnSpc>
              <a:spcBef>
                <a:spcPts val="360"/>
              </a:spcBef>
              <a:spcAft>
                <a:spcPts val="0"/>
              </a:spcAft>
              <a:buSzPts val="1800"/>
              <a:buNone/>
            </a:pPr>
            <a:r>
              <a:rPr b="0" lang="en-US" sz="1200">
                <a:solidFill>
                  <a:schemeClr val="dk1"/>
                </a:solidFill>
                <a:latin typeface="Consolas"/>
                <a:ea typeface="Consolas"/>
                <a:cs typeface="Consolas"/>
                <a:sym typeface="Consolas"/>
              </a:rPr>
              <a:t>	WHERE P.Role LIKE '%Batsman%' or P.role like '%Wicket-Keeper%’</a:t>
            </a:r>
            <a:endParaRPr/>
          </a:p>
          <a:p>
            <a:pPr indent="0" lvl="0" marL="114300" rtl="0" algn="l">
              <a:lnSpc>
                <a:spcPct val="100000"/>
              </a:lnSpc>
              <a:spcBef>
                <a:spcPts val="360"/>
              </a:spcBef>
              <a:spcAft>
                <a:spcPts val="0"/>
              </a:spcAft>
              <a:buSzPts val="1800"/>
              <a:buNone/>
            </a:pPr>
            <a:r>
              <a:rPr b="0" lang="en-US" sz="1200">
                <a:solidFill>
                  <a:schemeClr val="dk1"/>
                </a:solidFill>
                <a:latin typeface="Consolas"/>
                <a:ea typeface="Consolas"/>
                <a:cs typeface="Consolas"/>
                <a:sym typeface="Consolas"/>
              </a:rPr>
              <a:t>	GROUP BY T.TeamID, T.TName</a:t>
            </a:r>
            <a:endParaRPr b="0" sz="1200">
              <a:solidFill>
                <a:schemeClr val="dk1"/>
              </a:solidFill>
              <a:latin typeface="Consolas"/>
              <a:ea typeface="Consolas"/>
              <a:cs typeface="Consolas"/>
              <a:sym typeface="Consolas"/>
            </a:endParaRPr>
          </a:p>
          <a:p>
            <a:pPr indent="0" lvl="0" marL="114300" rtl="0" algn="l">
              <a:lnSpc>
                <a:spcPct val="100000"/>
              </a:lnSpc>
              <a:spcBef>
                <a:spcPts val="360"/>
              </a:spcBef>
              <a:spcAft>
                <a:spcPts val="0"/>
              </a:spcAft>
              <a:buSzPts val="1800"/>
              <a:buNone/>
            </a:pPr>
            <a:r>
              <a:rPr b="0" lang="en-US" sz="1200">
                <a:solidFill>
                  <a:schemeClr val="dk1"/>
                </a:solidFill>
                <a:latin typeface="Consolas"/>
                <a:ea typeface="Consolas"/>
                <a:cs typeface="Consolas"/>
                <a:sym typeface="Consolas"/>
              </a:rPr>
              <a:t>	Having MAX(P.Runs)&gt;200</a:t>
            </a:r>
            <a:endParaRPr/>
          </a:p>
          <a:p>
            <a:pPr indent="0" lvl="0" marL="114300" rtl="0" algn="l">
              <a:lnSpc>
                <a:spcPct val="100000"/>
              </a:lnSpc>
              <a:spcBef>
                <a:spcPts val="360"/>
              </a:spcBef>
              <a:spcAft>
                <a:spcPts val="0"/>
              </a:spcAft>
              <a:buSzPts val="1800"/>
              <a:buNone/>
            </a:pPr>
            <a:r>
              <a:rPr b="0" lang="en-US" sz="1200">
                <a:solidFill>
                  <a:schemeClr val="dk1"/>
                </a:solidFill>
                <a:latin typeface="Consolas"/>
                <a:ea typeface="Consolas"/>
                <a:cs typeface="Consolas"/>
                <a:sym typeface="Consolas"/>
              </a:rPr>
              <a:t>	order by highestruns desc;</a:t>
            </a:r>
            <a:endParaRPr/>
          </a:p>
          <a:p>
            <a:pPr indent="0" lvl="0" marL="114300" rtl="0" algn="l">
              <a:lnSpc>
                <a:spcPct val="100000"/>
              </a:lnSpc>
              <a:spcBef>
                <a:spcPts val="360"/>
              </a:spcBef>
              <a:spcAft>
                <a:spcPts val="0"/>
              </a:spcAft>
              <a:buSzPts val="1800"/>
              <a:buNone/>
            </a:pPr>
            <a:r>
              <a:rPr lang="en-US" sz="1800">
                <a:solidFill>
                  <a:srgbClr val="000000"/>
                </a:solidFill>
                <a:latin typeface="Arial"/>
                <a:ea typeface="Arial"/>
                <a:cs typeface="Arial"/>
                <a:sym typeface="Arial"/>
              </a:rPr>
              <a:t>Output:</a:t>
            </a:r>
            <a:endParaRPr b="0" sz="1200">
              <a:solidFill>
                <a:schemeClr val="dk1"/>
              </a:solidFill>
              <a:latin typeface="Consolas"/>
              <a:ea typeface="Consolas"/>
              <a:cs typeface="Consolas"/>
              <a:sym typeface="Consolas"/>
            </a:endParaRPr>
          </a:p>
          <a:p>
            <a:pPr indent="0" lvl="0" marL="114300" rtl="0" algn="l">
              <a:lnSpc>
                <a:spcPct val="115000"/>
              </a:lnSpc>
              <a:spcBef>
                <a:spcPts val="0"/>
              </a:spcBef>
              <a:spcAft>
                <a:spcPts val="0"/>
              </a:spcAft>
              <a:buSzPts val="1800"/>
              <a:buNone/>
            </a:pPr>
            <a:r>
              <a:t/>
            </a:r>
            <a:endParaRPr sz="1800">
              <a:latin typeface="Arial"/>
              <a:ea typeface="Arial"/>
              <a:cs typeface="Arial"/>
              <a:sym typeface="Arial"/>
            </a:endParaRPr>
          </a:p>
          <a:p>
            <a:pPr indent="-228600" lvl="0" marL="457200" rtl="0" algn="l">
              <a:lnSpc>
                <a:spcPct val="115000"/>
              </a:lnSpc>
              <a:spcBef>
                <a:spcPts val="0"/>
              </a:spcBef>
              <a:spcAft>
                <a:spcPts val="0"/>
              </a:spcAft>
              <a:buSzPts val="1800"/>
              <a:buFont typeface="Arial"/>
              <a:buNone/>
            </a:pPr>
            <a:r>
              <a:t/>
            </a:r>
            <a:endParaRPr sz="1800">
              <a:latin typeface="Arial"/>
              <a:ea typeface="Arial"/>
              <a:cs typeface="Arial"/>
              <a:sym typeface="Arial"/>
            </a:endParaRPr>
          </a:p>
        </p:txBody>
      </p:sp>
      <p:sp>
        <p:nvSpPr>
          <p:cNvPr id="170" name="Google Shape;170;p2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CSE5330-003: &lt;TeamID:02&gt;</a:t>
            </a:r>
            <a:endParaRPr/>
          </a:p>
        </p:txBody>
      </p:sp>
      <p:pic>
        <p:nvPicPr>
          <p:cNvPr descr="A screenshot of a data&#10;&#10;Description automatically generated" id="171" name="Google Shape;171;p26"/>
          <p:cNvPicPr preferRelativeResize="0"/>
          <p:nvPr/>
        </p:nvPicPr>
        <p:blipFill rotWithShape="1">
          <a:blip r:embed="rId3">
            <a:alphaModFix/>
          </a:blip>
          <a:srcRect b="0" l="0" r="15007" t="0"/>
          <a:stretch/>
        </p:blipFill>
        <p:spPr>
          <a:xfrm>
            <a:off x="1883883" y="3218293"/>
            <a:ext cx="2598740" cy="1337184"/>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457200" y="77391"/>
            <a:ext cx="8229600" cy="37308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66092"/>
              </a:buClr>
              <a:buSzPts val="3600"/>
              <a:buFont typeface="Calibri"/>
              <a:buNone/>
            </a:pPr>
            <a:r>
              <a:rPr b="1" lang="en-US" sz="3000">
                <a:solidFill>
                  <a:srgbClr val="990000"/>
                </a:solidFill>
              </a:rPr>
              <a:t>Project Lookback</a:t>
            </a:r>
            <a:endParaRPr sz="3000">
              <a:solidFill>
                <a:srgbClr val="990000"/>
              </a:solidFill>
            </a:endParaRPr>
          </a:p>
        </p:txBody>
      </p:sp>
      <p:sp>
        <p:nvSpPr>
          <p:cNvPr id="178" name="Google Shape;178;p27"/>
          <p:cNvSpPr txBox="1"/>
          <p:nvPr>
            <p:ph idx="1" type="body"/>
          </p:nvPr>
        </p:nvSpPr>
        <p:spPr>
          <a:xfrm>
            <a:off x="457200" y="533099"/>
            <a:ext cx="8229600" cy="3935016"/>
          </a:xfrm>
          <a:prstGeom prst="rect">
            <a:avLst/>
          </a:prstGeom>
          <a:noFill/>
          <a:ln>
            <a:noFill/>
          </a:ln>
        </p:spPr>
        <p:txBody>
          <a:bodyPr anchorCtr="0" anchor="t" bIns="45700" lIns="91425" spcFirstLastPara="1" rIns="91425" wrap="square" tIns="45700">
            <a:normAutofit fontScale="25000" lnSpcReduction="20000"/>
          </a:bodyPr>
          <a:lstStyle/>
          <a:p>
            <a:pPr indent="-419100" lvl="0" marL="457200" rtl="0" algn="l">
              <a:lnSpc>
                <a:spcPct val="100000"/>
              </a:lnSpc>
              <a:spcBef>
                <a:spcPts val="0"/>
              </a:spcBef>
              <a:spcAft>
                <a:spcPts val="0"/>
              </a:spcAft>
              <a:buClr>
                <a:srgbClr val="FF0000"/>
              </a:buClr>
              <a:buSzPct val="100000"/>
              <a:buFont typeface="Arial"/>
              <a:buChar char="⮚"/>
            </a:pPr>
            <a:r>
              <a:rPr lang="en-US" sz="7200">
                <a:solidFill>
                  <a:srgbClr val="FF0000"/>
                </a:solidFill>
                <a:latin typeface="Arial"/>
                <a:ea typeface="Arial"/>
                <a:cs typeface="Arial"/>
                <a:sym typeface="Arial"/>
              </a:rPr>
              <a:t>If done in a team, how did you break down the phases into sub-tasks and manage time?</a:t>
            </a:r>
            <a:endParaRPr sz="7200">
              <a:solidFill>
                <a:srgbClr val="FF0000"/>
              </a:solidFill>
              <a:latin typeface="Arial"/>
              <a:ea typeface="Arial"/>
              <a:cs typeface="Arial"/>
              <a:sym typeface="Arial"/>
            </a:endParaRPr>
          </a:p>
          <a:p>
            <a:pPr indent="-260350" lvl="1" marL="742950" rtl="0" algn="l">
              <a:lnSpc>
                <a:spcPct val="100000"/>
              </a:lnSpc>
              <a:spcBef>
                <a:spcPts val="0"/>
              </a:spcBef>
              <a:spcAft>
                <a:spcPts val="0"/>
              </a:spcAft>
              <a:buSzPct val="100000"/>
              <a:buFont typeface="Arial"/>
              <a:buChar char="▪"/>
            </a:pPr>
            <a:r>
              <a:rPr lang="en-US" sz="5600">
                <a:latin typeface="Arial"/>
                <a:ea typeface="Arial"/>
                <a:cs typeface="Arial"/>
                <a:sym typeface="Arial"/>
              </a:rPr>
              <a:t>Identified the tasks to be completed in the given phase.</a:t>
            </a:r>
            <a:endParaRPr sz="5600">
              <a:latin typeface="Arial"/>
              <a:ea typeface="Arial"/>
              <a:cs typeface="Arial"/>
              <a:sym typeface="Arial"/>
            </a:endParaRPr>
          </a:p>
          <a:p>
            <a:pPr indent="-260350" lvl="1" marL="742950" rtl="0" algn="just">
              <a:lnSpc>
                <a:spcPct val="100000"/>
              </a:lnSpc>
              <a:spcBef>
                <a:spcPts val="0"/>
              </a:spcBef>
              <a:spcAft>
                <a:spcPts val="0"/>
              </a:spcAft>
              <a:buSzPct val="100000"/>
              <a:buFont typeface="Arial"/>
              <a:buChar char="▪"/>
            </a:pPr>
            <a:r>
              <a:rPr lang="en-US" sz="5600">
                <a:latin typeface="Arial"/>
                <a:ea typeface="Arial"/>
                <a:cs typeface="Arial"/>
                <a:sym typeface="Arial"/>
              </a:rPr>
              <a:t>Delegated the tasks among all the members.</a:t>
            </a:r>
            <a:endParaRPr sz="5600">
              <a:latin typeface="Arial"/>
              <a:ea typeface="Arial"/>
              <a:cs typeface="Arial"/>
              <a:sym typeface="Arial"/>
            </a:endParaRPr>
          </a:p>
          <a:p>
            <a:pPr indent="-260350" lvl="1" marL="742950" rtl="0" algn="just">
              <a:lnSpc>
                <a:spcPct val="100000"/>
              </a:lnSpc>
              <a:spcBef>
                <a:spcPts val="0"/>
              </a:spcBef>
              <a:spcAft>
                <a:spcPts val="0"/>
              </a:spcAft>
              <a:buClr>
                <a:schemeClr val="accent4"/>
              </a:buClr>
              <a:buSzPct val="100000"/>
              <a:buChar char="▪"/>
            </a:pPr>
            <a:r>
              <a:rPr lang="en-US" sz="5600">
                <a:latin typeface="Arial"/>
                <a:ea typeface="Arial"/>
                <a:cs typeface="Arial"/>
                <a:sym typeface="Arial"/>
              </a:rPr>
              <a:t>Regular follow-ups to review the tasks completed and provide feedback if needed. </a:t>
            </a:r>
            <a:r>
              <a:rPr lang="en-US" sz="5600">
                <a:solidFill>
                  <a:srgbClr val="FF0000"/>
                </a:solidFill>
                <a:latin typeface="Arial"/>
                <a:ea typeface="Arial"/>
                <a:cs typeface="Arial"/>
                <a:sym typeface="Arial"/>
              </a:rPr>
              <a:t>                    </a:t>
            </a:r>
            <a:r>
              <a:rPr lang="en-US" sz="7200">
                <a:solidFill>
                  <a:srgbClr val="FF0000"/>
                </a:solidFill>
                <a:latin typeface="Arial"/>
                <a:ea typeface="Arial"/>
                <a:cs typeface="Arial"/>
                <a:sym typeface="Arial"/>
              </a:rPr>
              <a:t>                      </a:t>
            </a:r>
            <a:endParaRPr sz="7200">
              <a:latin typeface="Arial"/>
              <a:ea typeface="Arial"/>
              <a:cs typeface="Arial"/>
              <a:sym typeface="Arial"/>
            </a:endParaRPr>
          </a:p>
          <a:p>
            <a:pPr indent="-419100" lvl="0" marL="457200" rtl="0" algn="l">
              <a:lnSpc>
                <a:spcPct val="100000"/>
              </a:lnSpc>
              <a:spcBef>
                <a:spcPts val="480"/>
              </a:spcBef>
              <a:spcAft>
                <a:spcPts val="0"/>
              </a:spcAft>
              <a:buClr>
                <a:srgbClr val="FF0000"/>
              </a:buClr>
              <a:buSzPct val="100000"/>
              <a:buFont typeface="Arial"/>
              <a:buChar char="⮚"/>
            </a:pPr>
            <a:r>
              <a:rPr lang="en-US" sz="7200">
                <a:solidFill>
                  <a:srgbClr val="FF0000"/>
                </a:solidFill>
                <a:latin typeface="Arial"/>
                <a:ea typeface="Arial"/>
                <a:cs typeface="Arial"/>
                <a:sym typeface="Arial"/>
              </a:rPr>
              <a:t>Which phase(s) of the project was (were) difficult and why?</a:t>
            </a:r>
            <a:endParaRPr sz="7200">
              <a:latin typeface="Arial"/>
              <a:ea typeface="Arial"/>
              <a:cs typeface="Arial"/>
              <a:sym typeface="Arial"/>
            </a:endParaRPr>
          </a:p>
          <a:p>
            <a:pPr indent="-260350" lvl="1" marL="742950" rtl="0" algn="l">
              <a:lnSpc>
                <a:spcPct val="100000"/>
              </a:lnSpc>
              <a:spcBef>
                <a:spcPts val="440"/>
              </a:spcBef>
              <a:spcAft>
                <a:spcPts val="0"/>
              </a:spcAft>
              <a:buClr>
                <a:srgbClr val="FF0000"/>
              </a:buClr>
              <a:buSzPct val="100000"/>
              <a:buChar char="▪"/>
            </a:pPr>
            <a:r>
              <a:rPr lang="en-US" sz="7200">
                <a:solidFill>
                  <a:srgbClr val="FF0000"/>
                </a:solidFill>
                <a:latin typeface="Arial"/>
                <a:ea typeface="Arial"/>
                <a:cs typeface="Arial"/>
                <a:sym typeface="Arial"/>
              </a:rPr>
              <a:t>If you are asked to </a:t>
            </a:r>
            <a:r>
              <a:rPr b="1" lang="en-US" sz="7200" u="sng">
                <a:solidFill>
                  <a:srgbClr val="FF0000"/>
                </a:solidFill>
                <a:latin typeface="Arial"/>
                <a:ea typeface="Arial"/>
                <a:cs typeface="Arial"/>
                <a:sym typeface="Arial"/>
              </a:rPr>
              <a:t>redo</a:t>
            </a:r>
            <a:r>
              <a:rPr lang="en-US" sz="7200">
                <a:solidFill>
                  <a:srgbClr val="FF0000"/>
                </a:solidFill>
                <a:latin typeface="Arial"/>
                <a:ea typeface="Arial"/>
                <a:cs typeface="Arial"/>
                <a:sym typeface="Arial"/>
              </a:rPr>
              <a:t> this project, </a:t>
            </a:r>
            <a:r>
              <a:rPr lang="en-US" sz="7200">
                <a:solidFill>
                  <a:srgbClr val="7030A0"/>
                </a:solidFill>
                <a:latin typeface="Arial"/>
                <a:ea typeface="Arial"/>
                <a:cs typeface="Arial"/>
                <a:sym typeface="Arial"/>
              </a:rPr>
              <a:t>what will you change in the approach you followed?</a:t>
            </a:r>
            <a:endParaRPr sz="7200">
              <a:solidFill>
                <a:srgbClr val="7030A0"/>
              </a:solidFill>
              <a:latin typeface="Arial"/>
              <a:ea typeface="Arial"/>
              <a:cs typeface="Arial"/>
              <a:sym typeface="Arial"/>
            </a:endParaRPr>
          </a:p>
          <a:p>
            <a:pPr indent="-200025" lvl="1" marL="742950" rtl="0" algn="just">
              <a:lnSpc>
                <a:spcPct val="100000"/>
              </a:lnSpc>
              <a:spcBef>
                <a:spcPts val="0"/>
              </a:spcBef>
              <a:spcAft>
                <a:spcPts val="0"/>
              </a:spcAft>
              <a:buClr>
                <a:schemeClr val="accent4"/>
              </a:buClr>
              <a:buSzPts val="450"/>
              <a:buChar char="▪"/>
            </a:pPr>
            <a:r>
              <a:rPr lang="en-US" sz="7200">
                <a:solidFill>
                  <a:schemeClr val="accent4"/>
                </a:solidFill>
              </a:rPr>
              <a:t> </a:t>
            </a:r>
            <a:r>
              <a:rPr lang="en-US" sz="5600">
                <a:latin typeface="Arial"/>
                <a:ea typeface="Arial"/>
                <a:cs typeface="Arial"/>
                <a:sym typeface="Arial"/>
              </a:rPr>
              <a:t>Difficult phases – Phase 2, Phase 4.</a:t>
            </a:r>
            <a:endParaRPr sz="5600">
              <a:latin typeface="Arial"/>
              <a:ea typeface="Arial"/>
              <a:cs typeface="Arial"/>
              <a:sym typeface="Arial"/>
            </a:endParaRPr>
          </a:p>
          <a:p>
            <a:pPr indent="-203200" lvl="2" marL="1143000" rtl="0" algn="just">
              <a:lnSpc>
                <a:spcPct val="100000"/>
              </a:lnSpc>
              <a:spcBef>
                <a:spcPts val="0"/>
              </a:spcBef>
              <a:spcAft>
                <a:spcPts val="0"/>
              </a:spcAft>
              <a:buSzPct val="100000"/>
              <a:buFont typeface="Arial"/>
              <a:buChar char="−"/>
            </a:pPr>
            <a:r>
              <a:rPr lang="en-US" sz="5600">
                <a:latin typeface="Arial"/>
                <a:ea typeface="Arial"/>
                <a:cs typeface="Arial"/>
                <a:sym typeface="Arial"/>
              </a:rPr>
              <a:t>Were not able to satisfy the constraints of queries  in one go in phase 4,</a:t>
            </a:r>
            <a:endParaRPr sz="5600">
              <a:latin typeface="Arial"/>
              <a:ea typeface="Arial"/>
              <a:cs typeface="Arial"/>
              <a:sym typeface="Arial"/>
            </a:endParaRPr>
          </a:p>
          <a:p>
            <a:pPr indent="-203200" lvl="2" marL="1143000" rtl="0" algn="just">
              <a:lnSpc>
                <a:spcPct val="100000"/>
              </a:lnSpc>
              <a:spcBef>
                <a:spcPts val="0"/>
              </a:spcBef>
              <a:spcAft>
                <a:spcPts val="0"/>
              </a:spcAft>
              <a:buSzPct val="100000"/>
              <a:buFont typeface="Arial"/>
              <a:buChar char="−"/>
            </a:pPr>
            <a:r>
              <a:rPr lang="en-US" sz="5600">
                <a:latin typeface="Arial"/>
                <a:ea typeface="Arial"/>
                <a:cs typeface="Arial"/>
                <a:sym typeface="Arial"/>
              </a:rPr>
              <a:t>Had to do multiple changes to the Phase 1 document,</a:t>
            </a:r>
            <a:endParaRPr sz="5600">
              <a:latin typeface="Arial"/>
              <a:ea typeface="Arial"/>
              <a:cs typeface="Arial"/>
              <a:sym typeface="Arial"/>
            </a:endParaRPr>
          </a:p>
          <a:p>
            <a:pPr indent="-203200" lvl="2" marL="1143000" rtl="0" algn="just">
              <a:lnSpc>
                <a:spcPct val="100000"/>
              </a:lnSpc>
              <a:spcBef>
                <a:spcPts val="0"/>
              </a:spcBef>
              <a:spcAft>
                <a:spcPts val="0"/>
              </a:spcAft>
              <a:buSzPct val="100000"/>
              <a:buFont typeface="Arial"/>
              <a:buChar char="−"/>
            </a:pPr>
            <a:r>
              <a:rPr lang="en-US" sz="5600">
                <a:latin typeface="Arial"/>
                <a:ea typeface="Arial"/>
                <a:cs typeface="Arial"/>
                <a:sym typeface="Arial"/>
              </a:rPr>
              <a:t>Adding new business goals,</a:t>
            </a:r>
            <a:endParaRPr sz="5600">
              <a:latin typeface="Arial"/>
              <a:ea typeface="Arial"/>
              <a:cs typeface="Arial"/>
              <a:sym typeface="Arial"/>
            </a:endParaRPr>
          </a:p>
          <a:p>
            <a:pPr indent="-203200" lvl="2" marL="1143000" rtl="0" algn="just">
              <a:lnSpc>
                <a:spcPct val="100000"/>
              </a:lnSpc>
              <a:spcBef>
                <a:spcPts val="0"/>
              </a:spcBef>
              <a:spcAft>
                <a:spcPts val="0"/>
              </a:spcAft>
              <a:buSzPct val="100000"/>
              <a:buFont typeface="Arial"/>
              <a:buChar char="−"/>
            </a:pPr>
            <a:r>
              <a:rPr lang="en-US" sz="5600">
                <a:latin typeface="Arial"/>
                <a:ea typeface="Arial"/>
                <a:cs typeface="Arial"/>
                <a:sym typeface="Arial"/>
              </a:rPr>
              <a:t>Introducing new constraints and updating already added one go,</a:t>
            </a:r>
            <a:endParaRPr sz="5600">
              <a:latin typeface="Arial"/>
              <a:ea typeface="Arial"/>
              <a:cs typeface="Arial"/>
              <a:sym typeface="Arial"/>
            </a:endParaRPr>
          </a:p>
          <a:p>
            <a:pPr indent="-203200" lvl="2" marL="1143000" rtl="0" algn="just">
              <a:lnSpc>
                <a:spcPct val="100000"/>
              </a:lnSpc>
              <a:spcBef>
                <a:spcPts val="0"/>
              </a:spcBef>
              <a:spcAft>
                <a:spcPts val="0"/>
              </a:spcAft>
              <a:buSzPct val="100000"/>
              <a:buFont typeface="Arial"/>
              <a:buChar char="−"/>
            </a:pPr>
            <a:r>
              <a:rPr lang="en-US" sz="5600">
                <a:latin typeface="Arial"/>
                <a:ea typeface="Arial"/>
                <a:cs typeface="Arial"/>
                <a:sym typeface="Arial"/>
              </a:rPr>
              <a:t>Wrong cardinality assigned due to unidentified constraints in phase 2,</a:t>
            </a:r>
            <a:endParaRPr sz="5600">
              <a:latin typeface="Arial"/>
              <a:ea typeface="Arial"/>
              <a:cs typeface="Arial"/>
              <a:sym typeface="Arial"/>
            </a:endParaRPr>
          </a:p>
          <a:p>
            <a:pPr indent="-203200" lvl="2" marL="1143000" rtl="0" algn="just">
              <a:lnSpc>
                <a:spcPct val="100000"/>
              </a:lnSpc>
              <a:spcBef>
                <a:spcPts val="0"/>
              </a:spcBef>
              <a:spcAft>
                <a:spcPts val="0"/>
              </a:spcAft>
              <a:buSzPct val="100000"/>
              <a:buFont typeface="Arial"/>
              <a:buChar char="−"/>
            </a:pPr>
            <a:r>
              <a:rPr lang="en-US" sz="5600">
                <a:latin typeface="Arial"/>
                <a:ea typeface="Arial"/>
                <a:cs typeface="Arial"/>
                <a:sym typeface="Arial"/>
              </a:rPr>
              <a:t>Changes to relations,</a:t>
            </a:r>
            <a:endParaRPr sz="5600">
              <a:latin typeface="Arial"/>
              <a:ea typeface="Arial"/>
              <a:cs typeface="Arial"/>
              <a:sym typeface="Arial"/>
            </a:endParaRPr>
          </a:p>
          <a:p>
            <a:pPr indent="-203200" lvl="2" marL="1143000" rtl="0" algn="just">
              <a:lnSpc>
                <a:spcPct val="100000"/>
              </a:lnSpc>
              <a:spcBef>
                <a:spcPts val="0"/>
              </a:spcBef>
              <a:spcAft>
                <a:spcPts val="0"/>
              </a:spcAft>
              <a:buSzPct val="100000"/>
              <a:buFont typeface="Arial"/>
              <a:buChar char="−"/>
            </a:pPr>
            <a:r>
              <a:rPr lang="en-US" sz="5600">
                <a:latin typeface="Arial"/>
                <a:ea typeface="Arial"/>
                <a:cs typeface="Arial"/>
                <a:sym typeface="Arial"/>
              </a:rPr>
              <a:t>Added new Entity,</a:t>
            </a:r>
            <a:endParaRPr sz="5600">
              <a:latin typeface="Arial"/>
              <a:ea typeface="Arial"/>
              <a:cs typeface="Arial"/>
              <a:sym typeface="Arial"/>
            </a:endParaRPr>
          </a:p>
          <a:p>
            <a:pPr indent="-203200" lvl="2" marL="1143000" rtl="0" algn="just">
              <a:lnSpc>
                <a:spcPct val="100000"/>
              </a:lnSpc>
              <a:spcBef>
                <a:spcPts val="0"/>
              </a:spcBef>
              <a:spcAft>
                <a:spcPts val="0"/>
              </a:spcAft>
              <a:buSzPct val="100000"/>
              <a:buFont typeface="Arial"/>
              <a:buChar char="−"/>
            </a:pPr>
            <a:r>
              <a:rPr lang="en-US" sz="5600">
                <a:latin typeface="Arial"/>
                <a:ea typeface="Arial"/>
                <a:cs typeface="Arial"/>
                <a:sym typeface="Arial"/>
              </a:rPr>
              <a:t>Will make note of each attribute why is it taken.</a:t>
            </a:r>
            <a:endParaRPr sz="5600">
              <a:latin typeface="Arial"/>
              <a:ea typeface="Arial"/>
              <a:cs typeface="Arial"/>
              <a:sym typeface="Arial"/>
            </a:endParaRPr>
          </a:p>
          <a:p>
            <a:pPr indent="0" lvl="0" marL="457200" rtl="0" algn="l">
              <a:lnSpc>
                <a:spcPct val="100000"/>
              </a:lnSpc>
              <a:spcBef>
                <a:spcPts val="440"/>
              </a:spcBef>
              <a:spcAft>
                <a:spcPts val="0"/>
              </a:spcAft>
              <a:buSzPct val="128571"/>
              <a:buNone/>
            </a:pPr>
            <a:r>
              <a:t/>
            </a:r>
            <a:endParaRPr sz="5600">
              <a:latin typeface="Arial"/>
              <a:ea typeface="Arial"/>
              <a:cs typeface="Arial"/>
              <a:sym typeface="Arial"/>
            </a:endParaRPr>
          </a:p>
          <a:p>
            <a:pPr indent="-304800" lvl="0" marL="457200" rtl="0" algn="l">
              <a:lnSpc>
                <a:spcPct val="100000"/>
              </a:lnSpc>
              <a:spcBef>
                <a:spcPts val="480"/>
              </a:spcBef>
              <a:spcAft>
                <a:spcPts val="0"/>
              </a:spcAft>
              <a:buClr>
                <a:schemeClr val="dk1"/>
              </a:buClr>
              <a:buSzPct val="33333"/>
              <a:buNone/>
            </a:pPr>
            <a:r>
              <a:t/>
            </a:r>
            <a:endParaRPr sz="7200">
              <a:solidFill>
                <a:srgbClr val="FF0000"/>
              </a:solidFill>
              <a:latin typeface="Arial"/>
              <a:ea typeface="Arial"/>
              <a:cs typeface="Arial"/>
              <a:sym typeface="Arial"/>
            </a:endParaRPr>
          </a:p>
          <a:p>
            <a:pPr indent="-304800" lvl="0" marL="457200" rtl="0" algn="l">
              <a:lnSpc>
                <a:spcPct val="100000"/>
              </a:lnSpc>
              <a:spcBef>
                <a:spcPts val="480"/>
              </a:spcBef>
              <a:spcAft>
                <a:spcPts val="0"/>
              </a:spcAft>
              <a:buClr>
                <a:schemeClr val="dk1"/>
              </a:buClr>
              <a:buSzPct val="53332"/>
              <a:buNone/>
            </a:pPr>
            <a:r>
              <a:t/>
            </a:r>
            <a:endParaRPr sz="4500">
              <a:latin typeface="Arial"/>
              <a:ea typeface="Arial"/>
              <a:cs typeface="Arial"/>
              <a:sym typeface="Arial"/>
            </a:endParaRPr>
          </a:p>
          <a:p>
            <a:pPr indent="-304800" lvl="0" marL="457200" rtl="0" algn="l">
              <a:lnSpc>
                <a:spcPct val="100000"/>
              </a:lnSpc>
              <a:spcBef>
                <a:spcPts val="480"/>
              </a:spcBef>
              <a:spcAft>
                <a:spcPts val="0"/>
              </a:spcAft>
              <a:buClr>
                <a:schemeClr val="dk1"/>
              </a:buClr>
              <a:buSzPct val="100000"/>
              <a:buNone/>
            </a:pPr>
            <a:r>
              <a:t/>
            </a:r>
            <a:endParaRPr sz="2400"/>
          </a:p>
          <a:p>
            <a:pPr indent="-304800" lvl="0" marL="457200" rtl="0" algn="l">
              <a:lnSpc>
                <a:spcPct val="100000"/>
              </a:lnSpc>
              <a:spcBef>
                <a:spcPts val="480"/>
              </a:spcBef>
              <a:spcAft>
                <a:spcPts val="0"/>
              </a:spcAft>
              <a:buClr>
                <a:schemeClr val="dk1"/>
              </a:buClr>
              <a:buSzPct val="100000"/>
              <a:buNone/>
            </a:pPr>
            <a:r>
              <a:t/>
            </a:r>
            <a:endParaRPr sz="2400"/>
          </a:p>
          <a:p>
            <a:pPr indent="0" lvl="0" marL="0" rtl="0" algn="l">
              <a:lnSpc>
                <a:spcPct val="100000"/>
              </a:lnSpc>
              <a:spcBef>
                <a:spcPts val="480"/>
              </a:spcBef>
              <a:spcAft>
                <a:spcPts val="0"/>
              </a:spcAft>
              <a:buClr>
                <a:schemeClr val="dk1"/>
              </a:buClr>
              <a:buSzPct val="100000"/>
              <a:buNone/>
            </a:pPr>
            <a:r>
              <a:t/>
            </a:r>
            <a:endParaRPr sz="2400"/>
          </a:p>
          <a:p>
            <a:pPr indent="-304800" lvl="0" marL="457200" rtl="0" algn="l">
              <a:lnSpc>
                <a:spcPct val="100000"/>
              </a:lnSpc>
              <a:spcBef>
                <a:spcPts val="480"/>
              </a:spcBef>
              <a:spcAft>
                <a:spcPts val="0"/>
              </a:spcAft>
              <a:buClr>
                <a:schemeClr val="dk1"/>
              </a:buClr>
              <a:buSzPct val="100000"/>
              <a:buNone/>
            </a:pPr>
            <a:r>
              <a:t/>
            </a:r>
            <a:endParaRPr sz="2400"/>
          </a:p>
          <a:p>
            <a:pPr indent="-304800" lvl="0" marL="457200" rtl="0" algn="l">
              <a:lnSpc>
                <a:spcPct val="100000"/>
              </a:lnSpc>
              <a:spcBef>
                <a:spcPts val="480"/>
              </a:spcBef>
              <a:spcAft>
                <a:spcPts val="0"/>
              </a:spcAft>
              <a:buClr>
                <a:schemeClr val="dk1"/>
              </a:buClr>
              <a:buSzPct val="100000"/>
              <a:buNone/>
            </a:pPr>
            <a:r>
              <a:t/>
            </a:r>
            <a:endParaRPr sz="2400"/>
          </a:p>
          <a:p>
            <a:pPr indent="-304800" lvl="0" marL="457200" rtl="0" algn="l">
              <a:lnSpc>
                <a:spcPct val="100000"/>
              </a:lnSpc>
              <a:spcBef>
                <a:spcPts val="480"/>
              </a:spcBef>
              <a:spcAft>
                <a:spcPts val="0"/>
              </a:spcAft>
              <a:buClr>
                <a:schemeClr val="dk1"/>
              </a:buClr>
              <a:buSzPct val="100000"/>
              <a:buNone/>
            </a:pPr>
            <a:r>
              <a:t/>
            </a:r>
            <a:endParaRPr sz="2400"/>
          </a:p>
          <a:p>
            <a:pPr indent="-304800" lvl="0" marL="457200" rtl="0" algn="l">
              <a:lnSpc>
                <a:spcPct val="100000"/>
              </a:lnSpc>
              <a:spcBef>
                <a:spcPts val="480"/>
              </a:spcBef>
              <a:spcAft>
                <a:spcPts val="0"/>
              </a:spcAft>
              <a:buClr>
                <a:schemeClr val="dk1"/>
              </a:buClr>
              <a:buSzPct val="100000"/>
              <a:buNone/>
            </a:pPr>
            <a:r>
              <a:t/>
            </a:r>
            <a:endParaRPr sz="2400"/>
          </a:p>
          <a:p>
            <a:pPr indent="-304800" lvl="0" marL="457200" rtl="0" algn="l">
              <a:lnSpc>
                <a:spcPct val="100000"/>
              </a:lnSpc>
              <a:spcBef>
                <a:spcPts val="480"/>
              </a:spcBef>
              <a:spcAft>
                <a:spcPts val="0"/>
              </a:spcAft>
              <a:buClr>
                <a:schemeClr val="dk1"/>
              </a:buClr>
              <a:buSzPct val="100000"/>
              <a:buNone/>
            </a:pPr>
            <a:r>
              <a:t/>
            </a:r>
            <a:endParaRPr sz="2400"/>
          </a:p>
          <a:p>
            <a:pPr indent="-304800" lvl="0" marL="457200" rtl="0" algn="l">
              <a:lnSpc>
                <a:spcPct val="100000"/>
              </a:lnSpc>
              <a:spcBef>
                <a:spcPts val="480"/>
              </a:spcBef>
              <a:spcAft>
                <a:spcPts val="0"/>
              </a:spcAft>
              <a:buClr>
                <a:schemeClr val="dk1"/>
              </a:buClr>
              <a:buSzPct val="100000"/>
              <a:buNone/>
            </a:pPr>
            <a:r>
              <a:t/>
            </a:r>
            <a:endParaRPr sz="2400"/>
          </a:p>
          <a:p>
            <a:pPr indent="-304800" lvl="0" marL="457200" rtl="0" algn="l">
              <a:lnSpc>
                <a:spcPct val="100000"/>
              </a:lnSpc>
              <a:spcBef>
                <a:spcPts val="480"/>
              </a:spcBef>
              <a:spcAft>
                <a:spcPts val="0"/>
              </a:spcAft>
              <a:buClr>
                <a:schemeClr val="dk1"/>
              </a:buClr>
              <a:buSzPct val="100000"/>
              <a:buNone/>
            </a:pPr>
            <a:r>
              <a:t/>
            </a:r>
            <a:endParaRPr sz="2400"/>
          </a:p>
          <a:p>
            <a:pPr indent="-304800" lvl="0" marL="457200" rtl="0" algn="l">
              <a:lnSpc>
                <a:spcPct val="100000"/>
              </a:lnSpc>
              <a:spcBef>
                <a:spcPts val="480"/>
              </a:spcBef>
              <a:spcAft>
                <a:spcPts val="0"/>
              </a:spcAft>
              <a:buClr>
                <a:schemeClr val="dk1"/>
              </a:buClr>
              <a:buSzPct val="100000"/>
              <a:buNone/>
            </a:pPr>
            <a:r>
              <a:t/>
            </a:r>
            <a:endParaRPr sz="2400"/>
          </a:p>
        </p:txBody>
      </p:sp>
      <p:sp>
        <p:nvSpPr>
          <p:cNvPr id="179" name="Google Shape;179;p2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Fall 2023</a:t>
            </a:r>
            <a:endParaRPr/>
          </a:p>
        </p:txBody>
      </p:sp>
      <p:sp>
        <p:nvSpPr>
          <p:cNvPr id="180" name="Google Shape;180;p2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CSE5330-003: &lt;TeamID:02&gt;</a:t>
            </a:r>
            <a:endParaRPr/>
          </a:p>
        </p:txBody>
      </p:sp>
      <p:sp>
        <p:nvSpPr>
          <p:cNvPr id="181" name="Google Shape;181;p2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