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4"/>
  </p:notesMasterIdLst>
  <p:sldIdLst>
    <p:sldId id="256" r:id="rId2"/>
    <p:sldId id="267" r:id="rId3"/>
    <p:sldId id="268" r:id="rId4"/>
    <p:sldId id="289" r:id="rId5"/>
    <p:sldId id="271" r:id="rId6"/>
    <p:sldId id="259" r:id="rId7"/>
    <p:sldId id="265" r:id="rId8"/>
    <p:sldId id="258" r:id="rId9"/>
    <p:sldId id="261" r:id="rId10"/>
    <p:sldId id="266" r:id="rId11"/>
    <p:sldId id="272" r:id="rId12"/>
    <p:sldId id="285" r:id="rId13"/>
    <p:sldId id="279" r:id="rId14"/>
    <p:sldId id="287" r:id="rId15"/>
    <p:sldId id="288" r:id="rId16"/>
    <p:sldId id="276" r:id="rId17"/>
    <p:sldId id="280" r:id="rId18"/>
    <p:sldId id="281" r:id="rId19"/>
    <p:sldId id="284" r:id="rId20"/>
    <p:sldId id="283" r:id="rId21"/>
    <p:sldId id="262" r:id="rId22"/>
    <p:sldId id="270" r:id="rId23"/>
  </p:sldIdLst>
  <p:sldSz cx="9144000" cy="5143500" type="screen16x9"/>
  <p:notesSz cx="6858000" cy="9144000"/>
  <p:embeddedFontLst>
    <p:embeddedFont>
      <p:font typeface="Actor" panose="020B0604020202020204" charset="0"/>
      <p:regular r:id="rId25"/>
    </p:embeddedFont>
    <p:embeddedFont>
      <p:font typeface="Consolas" panose="020B0609020204030204" pitchFamily="49" charset="0"/>
      <p:regular r:id="rId26"/>
      <p:bold r:id="rId27"/>
      <p:italic r:id="rId28"/>
      <p:boldItalic r:id="rId29"/>
    </p:embeddedFont>
    <p:embeddedFont>
      <p:font typeface="Montserrat" panose="000005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FA6E6D-0B70-4BE3-5452-6120E59F089A}" v="2459" dt="2025-08-19T16:42:00.161"/>
    <p1510:client id="{8A3EB4FA-2336-A6ED-6587-80A695F959D7}" v="3" dt="2025-08-19T16:59:08.892"/>
    <p1510:client id="{93EC5DC5-BFBA-CCAC-98D1-6A4C9A7ACE08}" v="8" dt="2025-08-20T03:14:44.627"/>
    <p1510:client id="{B163D009-3E0E-A523-C946-0717F129E45C}" v="405" dt="2025-08-20T03:37:49.434"/>
    <p1510:client id="{CA106457-025B-49F2-5A49-3F52109A218D}" v="12" dt="2025-08-20T03:46:01.584"/>
  </p1510:revLst>
</p1510:revInfo>
</file>

<file path=ppt/tableStyles.xml><?xml version="1.0" encoding="utf-8"?>
<a:tblStyleLst xmlns:a="http://schemas.openxmlformats.org/drawingml/2006/main" def="{97023F0C-D758-47BB-802F-29E8D1B7EFC3}">
  <a:tblStyle styleId="{97023F0C-D758-47BB-802F-29E8D1B7EF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25fca9abb05_0_37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25fca9abb05_0_37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a:extLst>
            <a:ext uri="{FF2B5EF4-FFF2-40B4-BE49-F238E27FC236}">
              <a16:creationId xmlns:a16="http://schemas.microsoft.com/office/drawing/2014/main" id="{E0AAB005-BA96-51BD-1B37-6DE0CD8516A3}"/>
            </a:ext>
          </a:extLst>
        </p:cNvPr>
        <p:cNvGrpSpPr/>
        <p:nvPr/>
      </p:nvGrpSpPr>
      <p:grpSpPr>
        <a:xfrm>
          <a:off x="0" y="0"/>
          <a:ext cx="0" cy="0"/>
          <a:chOff x="0" y="0"/>
          <a:chExt cx="0" cy="0"/>
        </a:xfrm>
      </p:grpSpPr>
      <p:sp>
        <p:nvSpPr>
          <p:cNvPr id="1696" name="Google Shape;1696;g27bfb02ef6b_1_5:notes">
            <a:extLst>
              <a:ext uri="{FF2B5EF4-FFF2-40B4-BE49-F238E27FC236}">
                <a16:creationId xmlns:a16="http://schemas.microsoft.com/office/drawing/2014/main" id="{1A600F44-8CF0-8DAD-3D8B-54E434CC34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a:extLst>
              <a:ext uri="{FF2B5EF4-FFF2-40B4-BE49-F238E27FC236}">
                <a16:creationId xmlns:a16="http://schemas.microsoft.com/office/drawing/2014/main" id="{6FFDF4F9-D8BE-C154-161C-49555CF059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963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a:extLst>
            <a:ext uri="{FF2B5EF4-FFF2-40B4-BE49-F238E27FC236}">
              <a16:creationId xmlns:a16="http://schemas.microsoft.com/office/drawing/2014/main" id="{AF1221D0-FA38-83DA-07AC-835D5FAC812F}"/>
            </a:ext>
          </a:extLst>
        </p:cNvPr>
        <p:cNvGrpSpPr/>
        <p:nvPr/>
      </p:nvGrpSpPr>
      <p:grpSpPr>
        <a:xfrm>
          <a:off x="0" y="0"/>
          <a:ext cx="0" cy="0"/>
          <a:chOff x="0" y="0"/>
          <a:chExt cx="0" cy="0"/>
        </a:xfrm>
      </p:grpSpPr>
      <p:sp>
        <p:nvSpPr>
          <p:cNvPr id="1678" name="Google Shape;1678;g27b890616d3_1_0:notes">
            <a:extLst>
              <a:ext uri="{FF2B5EF4-FFF2-40B4-BE49-F238E27FC236}">
                <a16:creationId xmlns:a16="http://schemas.microsoft.com/office/drawing/2014/main" id="{A4E10432-5941-E886-F2DF-3597AE1225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7b890616d3_1_0:notes">
            <a:extLst>
              <a:ext uri="{FF2B5EF4-FFF2-40B4-BE49-F238E27FC236}">
                <a16:creationId xmlns:a16="http://schemas.microsoft.com/office/drawing/2014/main" id="{2B806C41-4072-8C58-C5D1-291ADFA7B4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292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a:extLst>
            <a:ext uri="{FF2B5EF4-FFF2-40B4-BE49-F238E27FC236}">
              <a16:creationId xmlns:a16="http://schemas.microsoft.com/office/drawing/2014/main" id="{B8F7D8B8-28F3-7746-676A-53C0BE4C1EF2}"/>
            </a:ext>
          </a:extLst>
        </p:cNvPr>
        <p:cNvGrpSpPr/>
        <p:nvPr/>
      </p:nvGrpSpPr>
      <p:grpSpPr>
        <a:xfrm>
          <a:off x="0" y="0"/>
          <a:ext cx="0" cy="0"/>
          <a:chOff x="0" y="0"/>
          <a:chExt cx="0" cy="0"/>
        </a:xfrm>
      </p:grpSpPr>
      <p:sp>
        <p:nvSpPr>
          <p:cNvPr id="1678" name="Google Shape;1678;g27b890616d3_1_0:notes">
            <a:extLst>
              <a:ext uri="{FF2B5EF4-FFF2-40B4-BE49-F238E27FC236}">
                <a16:creationId xmlns:a16="http://schemas.microsoft.com/office/drawing/2014/main" id="{B34F44B6-1DA7-5E3C-D62C-4D5D2BE95C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7b890616d3_1_0:notes">
            <a:extLst>
              <a:ext uri="{FF2B5EF4-FFF2-40B4-BE49-F238E27FC236}">
                <a16:creationId xmlns:a16="http://schemas.microsoft.com/office/drawing/2014/main" id="{EE087C27-E6C7-2941-7301-0CFA3532B2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514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a:extLst>
            <a:ext uri="{FF2B5EF4-FFF2-40B4-BE49-F238E27FC236}">
              <a16:creationId xmlns:a16="http://schemas.microsoft.com/office/drawing/2014/main" id="{5BCA9159-5F56-35AD-19DB-1E58489145EE}"/>
            </a:ext>
          </a:extLst>
        </p:cNvPr>
        <p:cNvGrpSpPr/>
        <p:nvPr/>
      </p:nvGrpSpPr>
      <p:grpSpPr>
        <a:xfrm>
          <a:off x="0" y="0"/>
          <a:ext cx="0" cy="0"/>
          <a:chOff x="0" y="0"/>
          <a:chExt cx="0" cy="0"/>
        </a:xfrm>
      </p:grpSpPr>
      <p:sp>
        <p:nvSpPr>
          <p:cNvPr id="1650" name="Google Shape;1650;g24f1e0afa50_0_0:notes">
            <a:extLst>
              <a:ext uri="{FF2B5EF4-FFF2-40B4-BE49-F238E27FC236}">
                <a16:creationId xmlns:a16="http://schemas.microsoft.com/office/drawing/2014/main" id="{A9AD1818-9A7B-0424-3825-FD9CB3A899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24f1e0afa50_0_0:notes">
            <a:extLst>
              <a:ext uri="{FF2B5EF4-FFF2-40B4-BE49-F238E27FC236}">
                <a16:creationId xmlns:a16="http://schemas.microsoft.com/office/drawing/2014/main" id="{A03AC358-ACA1-00FD-FCB7-D30489815F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970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27b890616d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27b890616d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a:extLst>
            <a:ext uri="{FF2B5EF4-FFF2-40B4-BE49-F238E27FC236}">
              <a16:creationId xmlns:a16="http://schemas.microsoft.com/office/drawing/2014/main" id="{2AF60DA7-98DC-361F-67EA-1D9CBC44D507}"/>
            </a:ext>
          </a:extLst>
        </p:cNvPr>
        <p:cNvGrpSpPr/>
        <p:nvPr/>
      </p:nvGrpSpPr>
      <p:grpSpPr>
        <a:xfrm>
          <a:off x="0" y="0"/>
          <a:ext cx="0" cy="0"/>
          <a:chOff x="0" y="0"/>
          <a:chExt cx="0" cy="0"/>
        </a:xfrm>
      </p:grpSpPr>
      <p:sp>
        <p:nvSpPr>
          <p:cNvPr id="1696" name="Google Shape;1696;g27bfb02ef6b_1_5:notes">
            <a:extLst>
              <a:ext uri="{FF2B5EF4-FFF2-40B4-BE49-F238E27FC236}">
                <a16:creationId xmlns:a16="http://schemas.microsoft.com/office/drawing/2014/main" id="{A6CCDCD5-B17F-B13B-CA99-A899CA0A69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a:extLst>
              <a:ext uri="{FF2B5EF4-FFF2-40B4-BE49-F238E27FC236}">
                <a16:creationId xmlns:a16="http://schemas.microsoft.com/office/drawing/2014/main" id="{3491E9E0-F7D5-C3E5-FF60-7A61987D4B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57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a:extLst>
            <a:ext uri="{FF2B5EF4-FFF2-40B4-BE49-F238E27FC236}">
              <a16:creationId xmlns:a16="http://schemas.microsoft.com/office/drawing/2014/main" id="{66CBC1DC-6299-752A-EDD2-ECC2BC3EBC87}"/>
            </a:ext>
          </a:extLst>
        </p:cNvPr>
        <p:cNvGrpSpPr/>
        <p:nvPr/>
      </p:nvGrpSpPr>
      <p:grpSpPr>
        <a:xfrm>
          <a:off x="0" y="0"/>
          <a:ext cx="0" cy="0"/>
          <a:chOff x="0" y="0"/>
          <a:chExt cx="0" cy="0"/>
        </a:xfrm>
      </p:grpSpPr>
      <p:sp>
        <p:nvSpPr>
          <p:cNvPr id="1696" name="Google Shape;1696;g27bfb02ef6b_1_5:notes">
            <a:extLst>
              <a:ext uri="{FF2B5EF4-FFF2-40B4-BE49-F238E27FC236}">
                <a16:creationId xmlns:a16="http://schemas.microsoft.com/office/drawing/2014/main" id="{A90A6E72-072C-5E18-D3D8-3894124136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a:extLst>
              <a:ext uri="{FF2B5EF4-FFF2-40B4-BE49-F238E27FC236}">
                <a16:creationId xmlns:a16="http://schemas.microsoft.com/office/drawing/2014/main" id="{2359FD53-A059-27D7-55D8-4FA49091B9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93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a:extLst>
            <a:ext uri="{FF2B5EF4-FFF2-40B4-BE49-F238E27FC236}">
              <a16:creationId xmlns:a16="http://schemas.microsoft.com/office/drawing/2014/main" id="{6D4D3AAE-A5C4-DD31-4751-B078CA98D880}"/>
            </a:ext>
          </a:extLst>
        </p:cNvPr>
        <p:cNvGrpSpPr/>
        <p:nvPr/>
      </p:nvGrpSpPr>
      <p:grpSpPr>
        <a:xfrm>
          <a:off x="0" y="0"/>
          <a:ext cx="0" cy="0"/>
          <a:chOff x="0" y="0"/>
          <a:chExt cx="0" cy="0"/>
        </a:xfrm>
      </p:grpSpPr>
      <p:sp>
        <p:nvSpPr>
          <p:cNvPr id="1696" name="Google Shape;1696;g27bfb02ef6b_1_5:notes">
            <a:extLst>
              <a:ext uri="{FF2B5EF4-FFF2-40B4-BE49-F238E27FC236}">
                <a16:creationId xmlns:a16="http://schemas.microsoft.com/office/drawing/2014/main" id="{4269EF92-8C5C-5BD4-D1CB-0D873AE844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a:extLst>
              <a:ext uri="{FF2B5EF4-FFF2-40B4-BE49-F238E27FC236}">
                <a16:creationId xmlns:a16="http://schemas.microsoft.com/office/drawing/2014/main" id="{A74D80D9-FA38-2C8F-685D-2C0C30E5B3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468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D92AC38A-3C63-B645-9CC3-A5E7DE310BD4}"/>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2920739E-CB8F-B2AE-8EEC-365C760CCB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FED0C642-A908-E07F-82BF-576FC3E6F3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00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5">
          <a:extLst>
            <a:ext uri="{FF2B5EF4-FFF2-40B4-BE49-F238E27FC236}">
              <a16:creationId xmlns:a16="http://schemas.microsoft.com/office/drawing/2014/main" id="{83D7B565-7AA5-FFD2-2AC1-5F6C5D51830A}"/>
            </a:ext>
          </a:extLst>
        </p:cNvPr>
        <p:cNvGrpSpPr/>
        <p:nvPr/>
      </p:nvGrpSpPr>
      <p:grpSpPr>
        <a:xfrm>
          <a:off x="0" y="0"/>
          <a:ext cx="0" cy="0"/>
          <a:chOff x="0" y="0"/>
          <a:chExt cx="0" cy="0"/>
        </a:xfrm>
      </p:grpSpPr>
      <p:sp>
        <p:nvSpPr>
          <p:cNvPr id="1696" name="Google Shape;1696;g27bfb02ef6b_1_5:notes">
            <a:extLst>
              <a:ext uri="{FF2B5EF4-FFF2-40B4-BE49-F238E27FC236}">
                <a16:creationId xmlns:a16="http://schemas.microsoft.com/office/drawing/2014/main" id="{543CBB5A-8166-C0D8-113A-88CC0129DF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7" name="Google Shape;1697;g27bfb02ef6b_1_5:notes">
            <a:extLst>
              <a:ext uri="{FF2B5EF4-FFF2-40B4-BE49-F238E27FC236}">
                <a16:creationId xmlns:a16="http://schemas.microsoft.com/office/drawing/2014/main" id="{2A3F2034-4A7A-8E1A-40FC-AAD2B3412E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330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25f91465b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25f91465b5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53358" y="-419600"/>
            <a:ext cx="10140423" cy="6064121"/>
            <a:chOff x="-653358" y="-419600"/>
            <a:chExt cx="10140423" cy="6064121"/>
          </a:xfrm>
        </p:grpSpPr>
        <p:sp>
          <p:nvSpPr>
            <p:cNvPr id="10" name="Google Shape;10;p2"/>
            <p:cNvSpPr/>
            <p:nvPr/>
          </p:nvSpPr>
          <p:spPr>
            <a:xfrm rot="2700000">
              <a:off x="2048705" y="2685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460516" y="4434865"/>
              <a:ext cx="1026550" cy="979208"/>
              <a:chOff x="-53484" y="876090"/>
              <a:chExt cx="1026550" cy="979208"/>
            </a:xfrm>
          </p:grpSpPr>
          <p:grpSp>
            <p:nvGrpSpPr>
              <p:cNvPr id="12" name="Google Shape;12;p2"/>
              <p:cNvGrpSpPr/>
              <p:nvPr/>
            </p:nvGrpSpPr>
            <p:grpSpPr>
              <a:xfrm>
                <a:off x="910941" y="876090"/>
                <a:ext cx="62125" cy="979208"/>
                <a:chOff x="910941" y="876090"/>
                <a:chExt cx="62125" cy="979208"/>
              </a:xfrm>
            </p:grpSpPr>
            <p:sp>
              <p:nvSpPr>
                <p:cNvPr id="13" name="Google Shape;1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73166" y="876090"/>
                <a:ext cx="62125" cy="979208"/>
                <a:chOff x="910941" y="876090"/>
                <a:chExt cx="62125" cy="979208"/>
              </a:xfrm>
            </p:grpSpPr>
            <p:sp>
              <p:nvSpPr>
                <p:cNvPr id="23" name="Google Shape;2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635391" y="876090"/>
                <a:ext cx="62125" cy="979208"/>
                <a:chOff x="910941" y="876090"/>
                <a:chExt cx="62125" cy="979208"/>
              </a:xfrm>
            </p:grpSpPr>
            <p:sp>
              <p:nvSpPr>
                <p:cNvPr id="33" name="Google Shape;3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497616" y="876090"/>
                <a:ext cx="62125" cy="979208"/>
                <a:chOff x="910941" y="876090"/>
                <a:chExt cx="62125" cy="979208"/>
              </a:xfrm>
            </p:grpSpPr>
            <p:sp>
              <p:nvSpPr>
                <p:cNvPr id="43" name="Google Shape;4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59841" y="876090"/>
                <a:ext cx="62125" cy="979208"/>
                <a:chOff x="910941" y="876090"/>
                <a:chExt cx="62125" cy="979208"/>
              </a:xfrm>
            </p:grpSpPr>
            <p:sp>
              <p:nvSpPr>
                <p:cNvPr id="53" name="Google Shape;5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222066" y="876090"/>
                <a:ext cx="62125" cy="979208"/>
                <a:chOff x="910941" y="876090"/>
                <a:chExt cx="62125" cy="979208"/>
              </a:xfrm>
            </p:grpSpPr>
            <p:sp>
              <p:nvSpPr>
                <p:cNvPr id="63" name="Google Shape;6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84291" y="876090"/>
                <a:ext cx="62125" cy="979208"/>
                <a:chOff x="910941" y="876090"/>
                <a:chExt cx="62125" cy="979208"/>
              </a:xfrm>
            </p:grpSpPr>
            <p:sp>
              <p:nvSpPr>
                <p:cNvPr id="73" name="Google Shape;7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3484" y="876090"/>
                <a:ext cx="62125" cy="979208"/>
                <a:chOff x="910941" y="876090"/>
                <a:chExt cx="62125" cy="979208"/>
              </a:xfrm>
            </p:grpSpPr>
            <p:sp>
              <p:nvSpPr>
                <p:cNvPr id="83" name="Google Shape;8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p:nvPr/>
          </p:nvSpPr>
          <p:spPr>
            <a:xfrm>
              <a:off x="4324063" y="-32750"/>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2"/>
            <p:cNvGrpSpPr/>
            <p:nvPr/>
          </p:nvGrpSpPr>
          <p:grpSpPr>
            <a:xfrm rot="2243615">
              <a:off x="7463783" y="4840137"/>
              <a:ext cx="191654" cy="191644"/>
              <a:chOff x="5939341" y="4763875"/>
              <a:chExt cx="191650" cy="191640"/>
            </a:xfrm>
          </p:grpSpPr>
          <p:sp>
            <p:nvSpPr>
              <p:cNvPr id="94" name="Google Shape;94;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2"/>
            <p:cNvGrpSpPr/>
            <p:nvPr/>
          </p:nvGrpSpPr>
          <p:grpSpPr>
            <a:xfrm rot="9108614">
              <a:off x="483911" y="1144600"/>
              <a:ext cx="191653" cy="191643"/>
              <a:chOff x="5939341" y="4763875"/>
              <a:chExt cx="191650" cy="191640"/>
            </a:xfrm>
          </p:grpSpPr>
          <p:sp>
            <p:nvSpPr>
              <p:cNvPr id="98" name="Google Shape;98;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2"/>
            <p:cNvGrpSpPr/>
            <p:nvPr/>
          </p:nvGrpSpPr>
          <p:grpSpPr>
            <a:xfrm>
              <a:off x="-425875" y="2260838"/>
              <a:ext cx="1135350" cy="1181050"/>
              <a:chOff x="-87012" y="2672250"/>
              <a:chExt cx="1135350" cy="1181050"/>
            </a:xfrm>
          </p:grpSpPr>
          <p:sp>
            <p:nvSpPr>
              <p:cNvPr id="102" name="Google Shape;102;p2"/>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
            <p:cNvSpPr/>
            <p:nvPr/>
          </p:nvSpPr>
          <p:spPr>
            <a:xfrm rot="4259867">
              <a:off x="9106583" y="158788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8594418">
              <a:off x="1474326" y="4817639"/>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8547125">
              <a:off x="6955927" y="4390957"/>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3063739">
              <a:off x="5898284" y="-106489"/>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2903254">
              <a:off x="8313769" y="225563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2"/>
            <p:cNvGrpSpPr/>
            <p:nvPr/>
          </p:nvGrpSpPr>
          <p:grpSpPr>
            <a:xfrm flipH="1">
              <a:off x="-653358" y="4590146"/>
              <a:ext cx="1873825" cy="1054375"/>
              <a:chOff x="7605480" y="4253459"/>
              <a:chExt cx="1873825" cy="1054375"/>
            </a:xfrm>
          </p:grpSpPr>
          <p:sp>
            <p:nvSpPr>
              <p:cNvPr id="110" name="Google Shape;110;p2"/>
              <p:cNvSpPr/>
              <p:nvPr/>
            </p:nvSpPr>
            <p:spPr>
              <a:xfrm>
                <a:off x="7605480" y="4253459"/>
                <a:ext cx="1873825" cy="10543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lt2"/>
              </a:solidFill>
              <a:ln>
                <a:noFill/>
              </a:ln>
            </p:spPr>
          </p:sp>
          <p:grpSp>
            <p:nvGrpSpPr>
              <p:cNvPr id="111" name="Google Shape;111;p2"/>
              <p:cNvGrpSpPr/>
              <p:nvPr/>
            </p:nvGrpSpPr>
            <p:grpSpPr>
              <a:xfrm>
                <a:off x="7708460" y="4378406"/>
                <a:ext cx="1357212" cy="655899"/>
                <a:chOff x="7708460" y="4378406"/>
                <a:chExt cx="1357212" cy="655899"/>
              </a:xfrm>
            </p:grpSpPr>
            <p:sp>
              <p:nvSpPr>
                <p:cNvPr id="112" name="Google Shape;112;p2"/>
                <p:cNvSpPr/>
                <p:nvPr/>
              </p:nvSpPr>
              <p:spPr>
                <a:xfrm rot="2904166">
                  <a:off x="7818729" y="4667409"/>
                  <a:ext cx="157255" cy="618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708697">
                  <a:off x="7932068" y="4922287"/>
                  <a:ext cx="157233" cy="620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2852997">
                  <a:off x="8099446" y="4605605"/>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834224">
                  <a:off x="8254187" y="4915570"/>
                  <a:ext cx="157309" cy="6206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7014453">
                  <a:off x="8438042" y="4667287"/>
                  <a:ext cx="157109"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6691012">
                  <a:off x="8929400" y="4431742"/>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2852997">
                  <a:off x="8614416" y="4902456"/>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rot="-8785868">
                  <a:off x="8710562" y="4667269"/>
                  <a:ext cx="157341" cy="6215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rot="2495834">
                  <a:off x="7944407" y="4431722"/>
                  <a:ext cx="157255" cy="622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2565528">
                  <a:off x="8890259" y="4879345"/>
                  <a:ext cx="157310"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rot="8406625">
                  <a:off x="7710121" y="4915383"/>
                  <a:ext cx="157178" cy="624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 name="Google Shape;123;p2"/>
            <p:cNvGrpSpPr/>
            <p:nvPr/>
          </p:nvGrpSpPr>
          <p:grpSpPr>
            <a:xfrm>
              <a:off x="8333525" y="-419600"/>
              <a:ext cx="505200" cy="1752900"/>
              <a:chOff x="7952525" y="-114800"/>
              <a:chExt cx="505200" cy="1752900"/>
            </a:xfrm>
          </p:grpSpPr>
          <p:sp>
            <p:nvSpPr>
              <p:cNvPr id="124" name="Google Shape;124;p2"/>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
            <p:cNvGrpSpPr/>
            <p:nvPr/>
          </p:nvGrpSpPr>
          <p:grpSpPr>
            <a:xfrm>
              <a:off x="3221098" y="4680382"/>
              <a:ext cx="1323848" cy="358724"/>
              <a:chOff x="3111721" y="3719070"/>
              <a:chExt cx="2418429" cy="764055"/>
            </a:xfrm>
          </p:grpSpPr>
          <p:sp>
            <p:nvSpPr>
              <p:cNvPr id="142" name="Google Shape;142;p2"/>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43" name="Google Shape;143;p2"/>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44" name="Google Shape;144;p2"/>
            <p:cNvGrpSpPr/>
            <p:nvPr/>
          </p:nvGrpSpPr>
          <p:grpSpPr>
            <a:xfrm rot="-2700000">
              <a:off x="6919420" y="186016"/>
              <a:ext cx="191648" cy="191638"/>
              <a:chOff x="5939341" y="4763875"/>
              <a:chExt cx="191650" cy="191640"/>
            </a:xfrm>
          </p:grpSpPr>
          <p:sp>
            <p:nvSpPr>
              <p:cNvPr id="145" name="Google Shape;145;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 name="Google Shape;148;p2"/>
          <p:cNvSpPr txBox="1">
            <a:spLocks noGrp="1"/>
          </p:cNvSpPr>
          <p:nvPr>
            <p:ph type="ctrTitle"/>
          </p:nvPr>
        </p:nvSpPr>
        <p:spPr>
          <a:xfrm>
            <a:off x="1359900" y="1787100"/>
            <a:ext cx="6424200" cy="15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91919"/>
              </a:buClr>
              <a:buSzPts val="5200"/>
              <a:buNone/>
              <a:defRPr sz="44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2"/>
        <p:cNvGrpSpPr/>
        <p:nvPr/>
      </p:nvGrpSpPr>
      <p:grpSpPr>
        <a:xfrm>
          <a:off x="0" y="0"/>
          <a:ext cx="0" cy="0"/>
          <a:chOff x="0" y="0"/>
          <a:chExt cx="0" cy="0"/>
        </a:xfrm>
      </p:grpSpPr>
      <p:sp>
        <p:nvSpPr>
          <p:cNvPr id="853" name="Google Shape;853;p11"/>
          <p:cNvSpPr txBox="1">
            <a:spLocks noGrp="1"/>
          </p:cNvSpPr>
          <p:nvPr>
            <p:ph type="title" hasCustomPrompt="1"/>
          </p:nvPr>
        </p:nvSpPr>
        <p:spPr>
          <a:xfrm>
            <a:off x="1284000" y="1667175"/>
            <a:ext cx="6576000" cy="13119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Font typeface="Montserrat"/>
              <a:buNone/>
              <a:defRPr sz="6000">
                <a:latin typeface="Montserrat"/>
                <a:ea typeface="Montserrat"/>
                <a:cs typeface="Montserrat"/>
                <a:sym typeface="Montserrat"/>
              </a:defRPr>
            </a:lvl2pPr>
            <a:lvl3pPr lvl="2" algn="ctr">
              <a:spcBef>
                <a:spcPts val="0"/>
              </a:spcBef>
              <a:spcAft>
                <a:spcPts val="0"/>
              </a:spcAft>
              <a:buSzPts val="6000"/>
              <a:buFont typeface="Montserrat"/>
              <a:buNone/>
              <a:defRPr sz="6000">
                <a:latin typeface="Montserrat"/>
                <a:ea typeface="Montserrat"/>
                <a:cs typeface="Montserrat"/>
                <a:sym typeface="Montserrat"/>
              </a:defRPr>
            </a:lvl3pPr>
            <a:lvl4pPr lvl="3" algn="ctr">
              <a:spcBef>
                <a:spcPts val="0"/>
              </a:spcBef>
              <a:spcAft>
                <a:spcPts val="0"/>
              </a:spcAft>
              <a:buSzPts val="6000"/>
              <a:buFont typeface="Montserrat"/>
              <a:buNone/>
              <a:defRPr sz="6000">
                <a:latin typeface="Montserrat"/>
                <a:ea typeface="Montserrat"/>
                <a:cs typeface="Montserrat"/>
                <a:sym typeface="Montserrat"/>
              </a:defRPr>
            </a:lvl4pPr>
            <a:lvl5pPr lvl="4" algn="ctr">
              <a:spcBef>
                <a:spcPts val="0"/>
              </a:spcBef>
              <a:spcAft>
                <a:spcPts val="0"/>
              </a:spcAft>
              <a:buSzPts val="6000"/>
              <a:buFont typeface="Montserrat"/>
              <a:buNone/>
              <a:defRPr sz="6000">
                <a:latin typeface="Montserrat"/>
                <a:ea typeface="Montserrat"/>
                <a:cs typeface="Montserrat"/>
                <a:sym typeface="Montserrat"/>
              </a:defRPr>
            </a:lvl5pPr>
            <a:lvl6pPr lvl="5" algn="ctr">
              <a:spcBef>
                <a:spcPts val="0"/>
              </a:spcBef>
              <a:spcAft>
                <a:spcPts val="0"/>
              </a:spcAft>
              <a:buSzPts val="6000"/>
              <a:buFont typeface="Montserrat"/>
              <a:buNone/>
              <a:defRPr sz="6000">
                <a:latin typeface="Montserrat"/>
                <a:ea typeface="Montserrat"/>
                <a:cs typeface="Montserrat"/>
                <a:sym typeface="Montserrat"/>
              </a:defRPr>
            </a:lvl6pPr>
            <a:lvl7pPr lvl="6" algn="ctr">
              <a:spcBef>
                <a:spcPts val="0"/>
              </a:spcBef>
              <a:spcAft>
                <a:spcPts val="0"/>
              </a:spcAft>
              <a:buSzPts val="6000"/>
              <a:buFont typeface="Montserrat"/>
              <a:buNone/>
              <a:defRPr sz="6000">
                <a:latin typeface="Montserrat"/>
                <a:ea typeface="Montserrat"/>
                <a:cs typeface="Montserrat"/>
                <a:sym typeface="Montserrat"/>
              </a:defRPr>
            </a:lvl7pPr>
            <a:lvl8pPr lvl="7" algn="ctr">
              <a:spcBef>
                <a:spcPts val="0"/>
              </a:spcBef>
              <a:spcAft>
                <a:spcPts val="0"/>
              </a:spcAft>
              <a:buSzPts val="6000"/>
              <a:buFont typeface="Montserrat"/>
              <a:buNone/>
              <a:defRPr sz="6000">
                <a:latin typeface="Montserrat"/>
                <a:ea typeface="Montserrat"/>
                <a:cs typeface="Montserrat"/>
                <a:sym typeface="Montserrat"/>
              </a:defRPr>
            </a:lvl8pPr>
            <a:lvl9pPr lvl="8" algn="ctr">
              <a:spcBef>
                <a:spcPts val="0"/>
              </a:spcBef>
              <a:spcAft>
                <a:spcPts val="0"/>
              </a:spcAft>
              <a:buSzPts val="6000"/>
              <a:buFont typeface="Montserrat"/>
              <a:buNone/>
              <a:defRPr sz="6000">
                <a:latin typeface="Montserrat"/>
                <a:ea typeface="Montserrat"/>
                <a:cs typeface="Montserrat"/>
                <a:sym typeface="Montserrat"/>
              </a:defRPr>
            </a:lvl9pPr>
          </a:lstStyle>
          <a:p>
            <a:r>
              <a:t>xx%</a:t>
            </a:r>
          </a:p>
        </p:txBody>
      </p:sp>
      <p:sp>
        <p:nvSpPr>
          <p:cNvPr id="854" name="Google Shape;854;p11"/>
          <p:cNvSpPr txBox="1">
            <a:spLocks noGrp="1"/>
          </p:cNvSpPr>
          <p:nvPr>
            <p:ph type="subTitle" idx="1"/>
          </p:nvPr>
        </p:nvSpPr>
        <p:spPr>
          <a:xfrm>
            <a:off x="1284000" y="29792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855" name="Google Shape;855;p11"/>
          <p:cNvGrpSpPr/>
          <p:nvPr/>
        </p:nvGrpSpPr>
        <p:grpSpPr>
          <a:xfrm>
            <a:off x="179385" y="15275"/>
            <a:ext cx="9681306" cy="5755913"/>
            <a:chOff x="179385" y="15275"/>
            <a:chExt cx="9681306" cy="5755913"/>
          </a:xfrm>
        </p:grpSpPr>
        <p:sp>
          <p:nvSpPr>
            <p:cNvPr id="856" name="Google Shape;856;p11"/>
            <p:cNvSpPr/>
            <p:nvPr/>
          </p:nvSpPr>
          <p:spPr>
            <a:xfrm rot="2700000">
              <a:off x="8592905"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11"/>
            <p:cNvGrpSpPr/>
            <p:nvPr/>
          </p:nvGrpSpPr>
          <p:grpSpPr>
            <a:xfrm>
              <a:off x="8460516" y="4434865"/>
              <a:ext cx="1026550" cy="979208"/>
              <a:chOff x="-53484" y="876090"/>
              <a:chExt cx="1026550" cy="979208"/>
            </a:xfrm>
          </p:grpSpPr>
          <p:grpSp>
            <p:nvGrpSpPr>
              <p:cNvPr id="858" name="Google Shape;858;p11"/>
              <p:cNvGrpSpPr/>
              <p:nvPr/>
            </p:nvGrpSpPr>
            <p:grpSpPr>
              <a:xfrm>
                <a:off x="910941" y="876090"/>
                <a:ext cx="62125" cy="979208"/>
                <a:chOff x="910941" y="876090"/>
                <a:chExt cx="62125" cy="979208"/>
              </a:xfrm>
            </p:grpSpPr>
            <p:sp>
              <p:nvSpPr>
                <p:cNvPr id="859" name="Google Shape;85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773166" y="876090"/>
                <a:ext cx="62125" cy="979208"/>
                <a:chOff x="910941" y="876090"/>
                <a:chExt cx="62125" cy="979208"/>
              </a:xfrm>
            </p:grpSpPr>
            <p:sp>
              <p:nvSpPr>
                <p:cNvPr id="869" name="Google Shape;86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11"/>
              <p:cNvGrpSpPr/>
              <p:nvPr/>
            </p:nvGrpSpPr>
            <p:grpSpPr>
              <a:xfrm>
                <a:off x="635391" y="876090"/>
                <a:ext cx="62125" cy="979208"/>
                <a:chOff x="910941" y="876090"/>
                <a:chExt cx="62125" cy="979208"/>
              </a:xfrm>
            </p:grpSpPr>
            <p:sp>
              <p:nvSpPr>
                <p:cNvPr id="879" name="Google Shape;87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11"/>
              <p:cNvGrpSpPr/>
              <p:nvPr/>
            </p:nvGrpSpPr>
            <p:grpSpPr>
              <a:xfrm>
                <a:off x="497616" y="876090"/>
                <a:ext cx="62125" cy="979208"/>
                <a:chOff x="910941" y="876090"/>
                <a:chExt cx="62125" cy="979208"/>
              </a:xfrm>
            </p:grpSpPr>
            <p:sp>
              <p:nvSpPr>
                <p:cNvPr id="889" name="Google Shape;88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1"/>
              <p:cNvGrpSpPr/>
              <p:nvPr/>
            </p:nvGrpSpPr>
            <p:grpSpPr>
              <a:xfrm>
                <a:off x="359841" y="876090"/>
                <a:ext cx="62125" cy="979208"/>
                <a:chOff x="910941" y="876090"/>
                <a:chExt cx="62125" cy="979208"/>
              </a:xfrm>
            </p:grpSpPr>
            <p:sp>
              <p:nvSpPr>
                <p:cNvPr id="899" name="Google Shape;89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11"/>
              <p:cNvGrpSpPr/>
              <p:nvPr/>
            </p:nvGrpSpPr>
            <p:grpSpPr>
              <a:xfrm>
                <a:off x="222066" y="876090"/>
                <a:ext cx="62125" cy="979208"/>
                <a:chOff x="910941" y="876090"/>
                <a:chExt cx="62125" cy="979208"/>
              </a:xfrm>
            </p:grpSpPr>
            <p:sp>
              <p:nvSpPr>
                <p:cNvPr id="909" name="Google Shape;90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291" y="876090"/>
                <a:ext cx="62125" cy="979208"/>
                <a:chOff x="910941" y="876090"/>
                <a:chExt cx="62125" cy="979208"/>
              </a:xfrm>
            </p:grpSpPr>
            <p:sp>
              <p:nvSpPr>
                <p:cNvPr id="919" name="Google Shape;91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11"/>
              <p:cNvGrpSpPr/>
              <p:nvPr/>
            </p:nvGrpSpPr>
            <p:grpSpPr>
              <a:xfrm>
                <a:off x="-53484" y="876090"/>
                <a:ext cx="62125" cy="979208"/>
                <a:chOff x="910941" y="876090"/>
                <a:chExt cx="62125" cy="979208"/>
              </a:xfrm>
            </p:grpSpPr>
            <p:sp>
              <p:nvSpPr>
                <p:cNvPr id="929" name="Google Shape;92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38" name="Google Shape;938;p11"/>
            <p:cNvSpPr/>
            <p:nvPr/>
          </p:nvSpPr>
          <p:spPr>
            <a:xfrm>
              <a:off x="1564613"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
            <p:cNvSpPr/>
            <p:nvPr/>
          </p:nvSpPr>
          <p:spPr>
            <a:xfrm>
              <a:off x="838150"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1"/>
            <p:cNvSpPr/>
            <p:nvPr/>
          </p:nvSpPr>
          <p:spPr>
            <a:xfrm>
              <a:off x="8543100"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11"/>
            <p:cNvGrpSpPr/>
            <p:nvPr/>
          </p:nvGrpSpPr>
          <p:grpSpPr>
            <a:xfrm rot="2243615">
              <a:off x="7463783" y="4840137"/>
              <a:ext cx="191654" cy="191644"/>
              <a:chOff x="5939341" y="4763875"/>
              <a:chExt cx="191650" cy="191640"/>
            </a:xfrm>
          </p:grpSpPr>
          <p:sp>
            <p:nvSpPr>
              <p:cNvPr id="942" name="Google Shape;942;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1"/>
            <p:cNvGrpSpPr/>
            <p:nvPr/>
          </p:nvGrpSpPr>
          <p:grpSpPr>
            <a:xfrm rot="9108614">
              <a:off x="213286" y="4885500"/>
              <a:ext cx="191653" cy="191643"/>
              <a:chOff x="5939341" y="4763875"/>
              <a:chExt cx="191650" cy="191640"/>
            </a:xfrm>
          </p:grpSpPr>
          <p:sp>
            <p:nvSpPr>
              <p:cNvPr id="946" name="Google Shape;946;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1"/>
            <p:cNvGrpSpPr/>
            <p:nvPr/>
          </p:nvGrpSpPr>
          <p:grpSpPr>
            <a:xfrm>
              <a:off x="5523325" y="4590138"/>
              <a:ext cx="1135350" cy="1181050"/>
              <a:chOff x="-87012" y="2672250"/>
              <a:chExt cx="1135350" cy="1181050"/>
            </a:xfrm>
          </p:grpSpPr>
          <p:sp>
            <p:nvSpPr>
              <p:cNvPr id="950" name="Google Shape;950;p11"/>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1"/>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11"/>
            <p:cNvSpPr/>
            <p:nvPr/>
          </p:nvSpPr>
          <p:spPr>
            <a:xfrm rot="4259867">
              <a:off x="8569083" y="856961"/>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1"/>
            <p:cNvSpPr/>
            <p:nvPr/>
          </p:nvSpPr>
          <p:spPr>
            <a:xfrm rot="8594418">
              <a:off x="808626" y="493921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1"/>
            <p:cNvSpPr/>
            <p:nvPr/>
          </p:nvSpPr>
          <p:spPr>
            <a:xfrm rot="-8547125">
              <a:off x="6955927" y="4390957"/>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1"/>
            <p:cNvSpPr/>
            <p:nvPr/>
          </p:nvSpPr>
          <p:spPr>
            <a:xfrm rot="-3063739">
              <a:off x="6295459" y="239699"/>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1"/>
            <p:cNvSpPr/>
            <p:nvPr/>
          </p:nvSpPr>
          <p:spPr>
            <a:xfrm rot="2903254">
              <a:off x="5085444"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11"/>
            <p:cNvGrpSpPr/>
            <p:nvPr/>
          </p:nvGrpSpPr>
          <p:grpSpPr>
            <a:xfrm>
              <a:off x="8543106" y="1985898"/>
              <a:ext cx="1317585" cy="2007972"/>
              <a:chOff x="8543106" y="1985898"/>
              <a:chExt cx="1317585" cy="2007972"/>
            </a:xfrm>
          </p:grpSpPr>
          <p:sp>
            <p:nvSpPr>
              <p:cNvPr id="958" name="Google Shape;958;p11"/>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sp>
          <p:grpSp>
            <p:nvGrpSpPr>
              <p:cNvPr id="959" name="Google Shape;959;p11"/>
              <p:cNvGrpSpPr/>
              <p:nvPr/>
            </p:nvGrpSpPr>
            <p:grpSpPr>
              <a:xfrm rot="-5905845" flipH="1">
                <a:off x="8427105" y="2519223"/>
                <a:ext cx="1357084" cy="655836"/>
                <a:chOff x="7708460" y="4378406"/>
                <a:chExt cx="1357212" cy="655899"/>
              </a:xfrm>
            </p:grpSpPr>
            <p:sp>
              <p:nvSpPr>
                <p:cNvPr id="960" name="Google Shape;960;p11"/>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1"/>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1"/>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1"/>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1"/>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1"/>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1"/>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1"/>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1" name="Google Shape;971;p11"/>
            <p:cNvGrpSpPr/>
            <p:nvPr/>
          </p:nvGrpSpPr>
          <p:grpSpPr>
            <a:xfrm rot="5400000">
              <a:off x="2081725" y="4104875"/>
              <a:ext cx="505200" cy="1752900"/>
              <a:chOff x="7952525" y="-114800"/>
              <a:chExt cx="505200" cy="1752900"/>
            </a:xfrm>
          </p:grpSpPr>
          <p:sp>
            <p:nvSpPr>
              <p:cNvPr id="972" name="Google Shape;972;p11"/>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1"/>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1"/>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1"/>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1"/>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1"/>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1"/>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1"/>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1"/>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1"/>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1"/>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1"/>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1"/>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1"/>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1"/>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1"/>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1"/>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11"/>
            <p:cNvGrpSpPr/>
            <p:nvPr/>
          </p:nvGrpSpPr>
          <p:grpSpPr>
            <a:xfrm rot="5400000">
              <a:off x="-303177" y="3748857"/>
              <a:ext cx="1323848" cy="358724"/>
              <a:chOff x="3111721" y="3719070"/>
              <a:chExt cx="2418429" cy="764055"/>
            </a:xfrm>
          </p:grpSpPr>
          <p:sp>
            <p:nvSpPr>
              <p:cNvPr id="990" name="Google Shape;990;p11"/>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991" name="Google Shape;991;p11"/>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992" name="Google Shape;992;p11"/>
            <p:cNvGrpSpPr/>
            <p:nvPr/>
          </p:nvGrpSpPr>
          <p:grpSpPr>
            <a:xfrm rot="-2700000">
              <a:off x="8229195" y="186029"/>
              <a:ext cx="191648" cy="191638"/>
              <a:chOff x="5939341" y="4763875"/>
              <a:chExt cx="191650" cy="191640"/>
            </a:xfrm>
          </p:grpSpPr>
          <p:sp>
            <p:nvSpPr>
              <p:cNvPr id="993" name="Google Shape;993;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9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97"/>
        <p:cNvGrpSpPr/>
        <p:nvPr/>
      </p:nvGrpSpPr>
      <p:grpSpPr>
        <a:xfrm>
          <a:off x="0" y="0"/>
          <a:ext cx="0" cy="0"/>
          <a:chOff x="0" y="0"/>
          <a:chExt cx="0" cy="0"/>
        </a:xfrm>
      </p:grpSpPr>
      <p:grpSp>
        <p:nvGrpSpPr>
          <p:cNvPr id="998" name="Google Shape;998;p13"/>
          <p:cNvGrpSpPr/>
          <p:nvPr/>
        </p:nvGrpSpPr>
        <p:grpSpPr>
          <a:xfrm>
            <a:off x="-472357" y="-911400"/>
            <a:ext cx="10998082" cy="6084130"/>
            <a:chOff x="-472357" y="-911400"/>
            <a:chExt cx="10998082" cy="6084130"/>
          </a:xfrm>
        </p:grpSpPr>
        <p:sp>
          <p:nvSpPr>
            <p:cNvPr id="999" name="Google Shape;999;p13"/>
            <p:cNvSpPr/>
            <p:nvPr/>
          </p:nvSpPr>
          <p:spPr>
            <a:xfrm rot="5400000">
              <a:off x="4804677" y="4358331"/>
              <a:ext cx="237300" cy="939900"/>
            </a:xfrm>
            <a:prstGeom prst="roundRect">
              <a:avLst>
                <a:gd name="adj" fmla="val 50000"/>
              </a:avLst>
            </a:prstGeom>
            <a:solidFill>
              <a:schemeClr val="accent1"/>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8401325" y="470447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501377" y="4655031"/>
              <a:ext cx="505200" cy="346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rot="9879501">
              <a:off x="4116811" y="4566176"/>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rot="-3063739">
              <a:off x="1180009" y="4946386"/>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rot="2520177">
              <a:off x="7788846" y="4759360"/>
              <a:ext cx="405727"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rot="6900707">
              <a:off x="8939825" y="2112931"/>
              <a:ext cx="405861" cy="8442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rot="1635936">
              <a:off x="-227607" y="1960551"/>
              <a:ext cx="406011" cy="8439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rot="-3741349">
              <a:off x="932169" y="-62114"/>
              <a:ext cx="406053"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rot="1235444">
              <a:off x="7469326" y="344178"/>
              <a:ext cx="406039"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9" name="Google Shape;1009;p13"/>
            <p:cNvGrpSpPr/>
            <p:nvPr/>
          </p:nvGrpSpPr>
          <p:grpSpPr>
            <a:xfrm>
              <a:off x="8530125" y="-911400"/>
              <a:ext cx="1995600" cy="1995600"/>
              <a:chOff x="8149125" y="-378000"/>
              <a:chExt cx="1995600" cy="1995600"/>
            </a:xfrm>
          </p:grpSpPr>
          <p:sp>
            <p:nvSpPr>
              <p:cNvPr id="1010" name="Google Shape;1010;p13"/>
              <p:cNvSpPr/>
              <p:nvPr/>
            </p:nvSpPr>
            <p:spPr>
              <a:xfrm>
                <a:off x="8149125" y="-378000"/>
                <a:ext cx="1995600" cy="1995600"/>
              </a:xfrm>
              <a:prstGeom prst="donut">
                <a:avLst>
                  <a:gd name="adj" fmla="val 25000"/>
                </a:avLst>
              </a:prstGeom>
              <a:solidFill>
                <a:schemeClr val="l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8806891" y="1420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87842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9086616" y="1322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8549891" y="1231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858766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8323116" y="85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8481841" y="619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8277716" y="6417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8391116" y="355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8580116" y="18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8421366" y="10121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9494816" y="12389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9245366" y="139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9252916" y="11935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8496966" y="-3101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8746416" y="-756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9124416" y="-990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8927841" y="-2419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9305841" y="-2653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9464591" y="3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9729166" y="210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9653591" y="-839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9585541" y="10348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9751841" y="8156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9759391" y="566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96838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988941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9955966" y="626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9903041" y="3545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9797216" y="67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9441891" y="1397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8980766" y="12087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9086616" y="145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3"/>
            <p:cNvGrpSpPr/>
            <p:nvPr/>
          </p:nvGrpSpPr>
          <p:grpSpPr>
            <a:xfrm>
              <a:off x="-472357" y="-485981"/>
              <a:ext cx="1226450" cy="1830175"/>
              <a:chOff x="-396157" y="-409781"/>
              <a:chExt cx="1226450" cy="1830175"/>
            </a:xfrm>
          </p:grpSpPr>
          <p:sp>
            <p:nvSpPr>
              <p:cNvPr id="1045" name="Google Shape;1045;p13"/>
              <p:cNvSpPr/>
              <p:nvPr/>
            </p:nvSpPr>
            <p:spPr>
              <a:xfrm>
                <a:off x="-396157" y="-409781"/>
                <a:ext cx="1226450" cy="1830175"/>
              </a:xfrm>
              <a:custGeom>
                <a:avLst/>
                <a:gdLst/>
                <a:ahLst/>
                <a:cxnLst/>
                <a:rect l="l" t="t" r="r" b="b"/>
                <a:pathLst>
                  <a:path w="49058" h="73207" extrusionOk="0">
                    <a:moveTo>
                      <a:pt x="1332" y="65981"/>
                    </a:moveTo>
                    <a:cubicBezTo>
                      <a:pt x="4658" y="74750"/>
                      <a:pt x="17862" y="73642"/>
                      <a:pt x="24313" y="72029"/>
                    </a:cubicBezTo>
                    <a:cubicBezTo>
                      <a:pt x="30764" y="70416"/>
                      <a:pt x="37214" y="63159"/>
                      <a:pt x="40036" y="56305"/>
                    </a:cubicBezTo>
                    <a:cubicBezTo>
                      <a:pt x="42858" y="49451"/>
                      <a:pt x="39835" y="38061"/>
                      <a:pt x="41246" y="30905"/>
                    </a:cubicBezTo>
                    <a:cubicBezTo>
                      <a:pt x="42657" y="23749"/>
                      <a:pt x="47999" y="18205"/>
                      <a:pt x="48503" y="13367"/>
                    </a:cubicBezTo>
                    <a:cubicBezTo>
                      <a:pt x="49007" y="8529"/>
                      <a:pt x="49713" y="3792"/>
                      <a:pt x="44270" y="1877"/>
                    </a:cubicBezTo>
                    <a:cubicBezTo>
                      <a:pt x="38827" y="-38"/>
                      <a:pt x="22498" y="-1046"/>
                      <a:pt x="15846" y="1877"/>
                    </a:cubicBezTo>
                    <a:cubicBezTo>
                      <a:pt x="9194" y="4800"/>
                      <a:pt x="6775" y="8731"/>
                      <a:pt x="4356" y="19415"/>
                    </a:cubicBezTo>
                    <a:cubicBezTo>
                      <a:pt x="1937" y="30099"/>
                      <a:pt x="-1994" y="57212"/>
                      <a:pt x="1332" y="65981"/>
                    </a:cubicBezTo>
                    <a:close/>
                  </a:path>
                </a:pathLst>
              </a:custGeom>
              <a:solidFill>
                <a:schemeClr val="accent3"/>
              </a:solidFill>
              <a:ln>
                <a:noFill/>
              </a:ln>
            </p:spPr>
          </p:sp>
          <p:sp>
            <p:nvSpPr>
              <p:cNvPr id="1046" name="Google Shape;1046;p13"/>
              <p:cNvSpPr/>
              <p:nvPr/>
            </p:nvSpPr>
            <p:spPr>
              <a:xfrm rot="3067095" flipH="1">
                <a:off x="176163" y="1097800"/>
                <a:ext cx="157237" cy="6189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rot="262414" flipH="1">
                <a:off x="-84414" y="850034"/>
                <a:ext cx="157358" cy="6198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rot="8824066" flipH="1">
                <a:off x="255490" y="737170"/>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rot="5137586" flipH="1">
                <a:off x="-24464" y="533427"/>
                <a:ext cx="157358" cy="619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rot="-1045937" flipH="1">
                <a:off x="326894" y="474327"/>
                <a:ext cx="15722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rot="-8938799" flipH="1">
                <a:off x="564311" y="-52513"/>
                <a:ext cx="157179" cy="62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rot="8824066" flipH="1">
                <a:off x="47860" y="180238"/>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rot="-6844403" flipH="1">
                <a:off x="401292" y="195961"/>
                <a:ext cx="157389" cy="6204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rot="3476895" flipH="1">
                <a:off x="401445" y="918762"/>
                <a:ext cx="157155" cy="622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rot="3409500" flipH="1">
                <a:off x="116375" y="-88001"/>
                <a:ext cx="157347"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rot="-2435366" flipH="1">
                <a:off x="-84326" y="1160553"/>
                <a:ext cx="157231" cy="62541"/>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rot="2704639" flipH="1">
                <a:off x="335169" y="-175061"/>
                <a:ext cx="157190" cy="6236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rot="8824066" flipH="1">
                <a:off x="-163790" y="-23887"/>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rot="5137586" flipH="1">
                <a:off x="-213439" y="525852"/>
                <a:ext cx="157358" cy="619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rot="-8938799" flipH="1">
                <a:off x="-297489" y="952887"/>
                <a:ext cx="157179" cy="62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13"/>
            <p:cNvGrpSpPr/>
            <p:nvPr/>
          </p:nvGrpSpPr>
          <p:grpSpPr>
            <a:xfrm rot="-2700000">
              <a:off x="8863720" y="4555491"/>
              <a:ext cx="191648" cy="191638"/>
              <a:chOff x="5939341" y="4763875"/>
              <a:chExt cx="191650" cy="191640"/>
            </a:xfrm>
          </p:grpSpPr>
          <p:sp>
            <p:nvSpPr>
              <p:cNvPr id="1062" name="Google Shape;1062;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13"/>
            <p:cNvGrpSpPr/>
            <p:nvPr/>
          </p:nvGrpSpPr>
          <p:grpSpPr>
            <a:xfrm rot="3414734">
              <a:off x="163541" y="4878810"/>
              <a:ext cx="191642" cy="191632"/>
              <a:chOff x="5939341" y="4763875"/>
              <a:chExt cx="191650" cy="191640"/>
            </a:xfrm>
          </p:grpSpPr>
          <p:sp>
            <p:nvSpPr>
              <p:cNvPr id="1066" name="Google Shape;1066;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13"/>
            <p:cNvGrpSpPr/>
            <p:nvPr/>
          </p:nvGrpSpPr>
          <p:grpSpPr>
            <a:xfrm rot="-570904">
              <a:off x="265930" y="1255101"/>
              <a:ext cx="191642" cy="191632"/>
              <a:chOff x="5939341" y="4763875"/>
              <a:chExt cx="191650" cy="191640"/>
            </a:xfrm>
          </p:grpSpPr>
          <p:sp>
            <p:nvSpPr>
              <p:cNvPr id="1070" name="Google Shape;1070;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13"/>
            <p:cNvSpPr/>
            <p:nvPr/>
          </p:nvSpPr>
          <p:spPr>
            <a:xfrm rot="2523768">
              <a:off x="-95899" y="4215227"/>
              <a:ext cx="405705"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074;p13"/>
          <p:cNvSpPr txBox="1">
            <a:spLocks noGrp="1"/>
          </p:cNvSpPr>
          <p:nvPr>
            <p:ph type="title"/>
          </p:nvPr>
        </p:nvSpPr>
        <p:spPr>
          <a:xfrm>
            <a:off x="1221600" y="2532375"/>
            <a:ext cx="3299700" cy="781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1075" name="Google Shape;1075;p13"/>
          <p:cNvSpPr txBox="1">
            <a:spLocks noGrp="1"/>
          </p:cNvSpPr>
          <p:nvPr>
            <p:ph type="title" idx="2" hasCustomPrompt="1"/>
          </p:nvPr>
        </p:nvSpPr>
        <p:spPr>
          <a:xfrm>
            <a:off x="1221600" y="2058926"/>
            <a:ext cx="1146600" cy="618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6" name="Google Shape;1076;p13"/>
          <p:cNvSpPr txBox="1">
            <a:spLocks noGrp="1"/>
          </p:cNvSpPr>
          <p:nvPr>
            <p:ph type="title" idx="3"/>
          </p:nvPr>
        </p:nvSpPr>
        <p:spPr>
          <a:xfrm>
            <a:off x="4622700" y="2526750"/>
            <a:ext cx="3299700" cy="781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1077" name="Google Shape;1077;p13"/>
          <p:cNvSpPr txBox="1">
            <a:spLocks noGrp="1"/>
          </p:cNvSpPr>
          <p:nvPr>
            <p:ph type="title" idx="4" hasCustomPrompt="1"/>
          </p:nvPr>
        </p:nvSpPr>
        <p:spPr>
          <a:xfrm>
            <a:off x="4622700" y="2058926"/>
            <a:ext cx="1146600" cy="618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8" name="Google Shape;1078;p13"/>
          <p:cNvSpPr txBox="1">
            <a:spLocks noGrp="1"/>
          </p:cNvSpPr>
          <p:nvPr>
            <p:ph type="title" idx="5"/>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79"/>
        <p:cNvGrpSpPr/>
        <p:nvPr/>
      </p:nvGrpSpPr>
      <p:grpSpPr>
        <a:xfrm>
          <a:off x="0" y="0"/>
          <a:ext cx="0" cy="0"/>
          <a:chOff x="0" y="0"/>
          <a:chExt cx="0" cy="0"/>
        </a:xfrm>
      </p:grpSpPr>
      <p:grpSp>
        <p:nvGrpSpPr>
          <p:cNvPr id="1080" name="Google Shape;1080;p14"/>
          <p:cNvGrpSpPr/>
          <p:nvPr/>
        </p:nvGrpSpPr>
        <p:grpSpPr>
          <a:xfrm>
            <a:off x="-599675" y="-1"/>
            <a:ext cx="12060306" cy="5226789"/>
            <a:chOff x="-599675" y="-1"/>
            <a:chExt cx="12060306" cy="5226789"/>
          </a:xfrm>
        </p:grpSpPr>
        <p:grpSp>
          <p:nvGrpSpPr>
            <p:cNvPr id="1081" name="Google Shape;1081;p14"/>
            <p:cNvGrpSpPr/>
            <p:nvPr/>
          </p:nvGrpSpPr>
          <p:grpSpPr>
            <a:xfrm rot="-4738143">
              <a:off x="7741726" y="4039411"/>
              <a:ext cx="996863" cy="1036988"/>
              <a:chOff x="-87012" y="2672250"/>
              <a:chExt cx="1135350" cy="1181050"/>
            </a:xfrm>
          </p:grpSpPr>
          <p:sp>
            <p:nvSpPr>
              <p:cNvPr id="1082" name="Google Shape;1082;p14"/>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14"/>
            <p:cNvSpPr/>
            <p:nvPr/>
          </p:nvSpPr>
          <p:spPr>
            <a:xfrm rot="5400000">
              <a:off x="-405412" y="170425"/>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14"/>
            <p:cNvGrpSpPr/>
            <p:nvPr/>
          </p:nvGrpSpPr>
          <p:grpSpPr>
            <a:xfrm rot="-8100000">
              <a:off x="6639462" y="4914993"/>
              <a:ext cx="191648" cy="191638"/>
              <a:chOff x="5939341" y="4763875"/>
              <a:chExt cx="191650" cy="191640"/>
            </a:xfrm>
          </p:grpSpPr>
          <p:sp>
            <p:nvSpPr>
              <p:cNvPr id="1086" name="Google Shape;1086;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14"/>
            <p:cNvGrpSpPr/>
            <p:nvPr/>
          </p:nvGrpSpPr>
          <p:grpSpPr>
            <a:xfrm rot="-328816">
              <a:off x="8783710" y="4193067"/>
              <a:ext cx="191644" cy="191634"/>
              <a:chOff x="5939341" y="4763875"/>
              <a:chExt cx="191650" cy="191640"/>
            </a:xfrm>
          </p:grpSpPr>
          <p:sp>
            <p:nvSpPr>
              <p:cNvPr id="1090" name="Google Shape;1090;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14"/>
            <p:cNvGrpSpPr/>
            <p:nvPr/>
          </p:nvGrpSpPr>
          <p:grpSpPr>
            <a:xfrm rot="-6362343">
              <a:off x="6844680" y="117585"/>
              <a:ext cx="191655" cy="191645"/>
              <a:chOff x="5939341" y="4763875"/>
              <a:chExt cx="191650" cy="191640"/>
            </a:xfrm>
          </p:grpSpPr>
          <p:sp>
            <p:nvSpPr>
              <p:cNvPr id="1094" name="Google Shape;1094;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14"/>
            <p:cNvGrpSpPr/>
            <p:nvPr/>
          </p:nvGrpSpPr>
          <p:grpSpPr>
            <a:xfrm>
              <a:off x="-599675" y="4434875"/>
              <a:ext cx="1752900" cy="505200"/>
              <a:chOff x="-142475" y="4358675"/>
              <a:chExt cx="1752900" cy="505200"/>
            </a:xfrm>
          </p:grpSpPr>
          <p:sp>
            <p:nvSpPr>
              <p:cNvPr id="1098" name="Google Shape;1098;p14"/>
              <p:cNvSpPr/>
              <p:nvPr/>
            </p:nvSpPr>
            <p:spPr>
              <a:xfrm rot="5400000">
                <a:off x="481375" y="3734825"/>
                <a:ext cx="505200" cy="175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4"/>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4"/>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14"/>
            <p:cNvSpPr/>
            <p:nvPr/>
          </p:nvSpPr>
          <p:spPr>
            <a:xfrm rot="-8672170">
              <a:off x="159506" y="3705560"/>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rot="5917624">
              <a:off x="1129443" y="265930"/>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rot="1673440">
              <a:off x="5811769" y="265900"/>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rot="8436381">
              <a:off x="7113894" y="26591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rot="-6516536">
              <a:off x="8695845" y="236297"/>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rot="-1237821">
              <a:off x="8808507" y="3582560"/>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
            <p:cNvSpPr/>
            <p:nvPr/>
          </p:nvSpPr>
          <p:spPr>
            <a:xfrm rot="3567432">
              <a:off x="2523948" y="4797720"/>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rot="-679592">
              <a:off x="5048046" y="4905480"/>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14"/>
            <p:cNvGrpSpPr/>
            <p:nvPr/>
          </p:nvGrpSpPr>
          <p:grpSpPr>
            <a:xfrm>
              <a:off x="7114452" y="-1"/>
              <a:ext cx="4346179" cy="2840172"/>
              <a:chOff x="6268615" y="146699"/>
              <a:chExt cx="4346179" cy="2840172"/>
            </a:xfrm>
          </p:grpSpPr>
          <p:sp>
            <p:nvSpPr>
              <p:cNvPr id="1124" name="Google Shape;1124;p14"/>
              <p:cNvSpPr/>
              <p:nvPr/>
            </p:nvSpPr>
            <p:spPr>
              <a:xfrm>
                <a:off x="6268615" y="146699"/>
                <a:ext cx="4346179" cy="2840172"/>
              </a:xfrm>
              <a:custGeom>
                <a:avLst/>
                <a:gdLst/>
                <a:ahLst/>
                <a:cxnLst/>
                <a:rect l="l" t="t" r="r" b="b"/>
                <a:pathLst>
                  <a:path w="121300" h="79268" extrusionOk="0">
                    <a:moveTo>
                      <a:pt x="117835" y="7389"/>
                    </a:moveTo>
                    <a:cubicBezTo>
                      <a:pt x="114462" y="-2210"/>
                      <a:pt x="104739" y="-27"/>
                      <a:pt x="98190" y="840"/>
                    </a:cubicBezTo>
                    <a:cubicBezTo>
                      <a:pt x="91642" y="1707"/>
                      <a:pt x="84299" y="8649"/>
                      <a:pt x="78544" y="12592"/>
                    </a:cubicBezTo>
                    <a:cubicBezTo>
                      <a:pt x="72789" y="16535"/>
                      <a:pt x="68523" y="23308"/>
                      <a:pt x="63661" y="24499"/>
                    </a:cubicBezTo>
                    <a:cubicBezTo>
                      <a:pt x="58799" y="25690"/>
                      <a:pt x="53938" y="23110"/>
                      <a:pt x="49374" y="19736"/>
                    </a:cubicBezTo>
                    <a:cubicBezTo>
                      <a:pt x="44810" y="16363"/>
                      <a:pt x="41437" y="7036"/>
                      <a:pt x="36277" y="4258"/>
                    </a:cubicBezTo>
                    <a:cubicBezTo>
                      <a:pt x="31118" y="1480"/>
                      <a:pt x="22287" y="1480"/>
                      <a:pt x="18417" y="3067"/>
                    </a:cubicBezTo>
                    <a:cubicBezTo>
                      <a:pt x="14548" y="4655"/>
                      <a:pt x="16037" y="10185"/>
                      <a:pt x="13060" y="13783"/>
                    </a:cubicBezTo>
                    <a:cubicBezTo>
                      <a:pt x="10084" y="17381"/>
                      <a:pt x="1848" y="20387"/>
                      <a:pt x="558" y="24653"/>
                    </a:cubicBezTo>
                    <a:cubicBezTo>
                      <a:pt x="-732" y="28920"/>
                      <a:pt x="-38" y="35737"/>
                      <a:pt x="5320" y="39382"/>
                    </a:cubicBezTo>
                    <a:cubicBezTo>
                      <a:pt x="10678" y="43027"/>
                      <a:pt x="23875" y="43449"/>
                      <a:pt x="32705" y="46525"/>
                    </a:cubicBezTo>
                    <a:cubicBezTo>
                      <a:pt x="41536" y="49601"/>
                      <a:pt x="48977" y="52379"/>
                      <a:pt x="58303" y="57836"/>
                    </a:cubicBezTo>
                    <a:cubicBezTo>
                      <a:pt x="67630" y="63293"/>
                      <a:pt x="78643" y="79168"/>
                      <a:pt x="88664" y="79267"/>
                    </a:cubicBezTo>
                    <a:cubicBezTo>
                      <a:pt x="98685" y="79366"/>
                      <a:pt x="113568" y="70412"/>
                      <a:pt x="118430" y="58432"/>
                    </a:cubicBezTo>
                    <a:cubicBezTo>
                      <a:pt x="123292" y="46452"/>
                      <a:pt x="121208" y="16988"/>
                      <a:pt x="117835" y="7389"/>
                    </a:cubicBezTo>
                    <a:close/>
                  </a:path>
                </a:pathLst>
              </a:custGeom>
              <a:solidFill>
                <a:schemeClr val="lt2"/>
              </a:solidFill>
              <a:ln>
                <a:noFill/>
              </a:ln>
            </p:spPr>
          </p:sp>
          <p:sp>
            <p:nvSpPr>
              <p:cNvPr id="1125" name="Google Shape;1125;p14"/>
              <p:cNvSpPr/>
              <p:nvPr/>
            </p:nvSpPr>
            <p:spPr>
              <a:xfrm rot="5748514">
                <a:off x="6468864" y="12281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4"/>
              <p:cNvSpPr/>
              <p:nvPr/>
            </p:nvSpPr>
            <p:spPr>
              <a:xfrm rot="10273236">
                <a:off x="6624938" y="908120"/>
                <a:ext cx="157242" cy="6224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4"/>
              <p:cNvSpPr/>
              <p:nvPr/>
            </p:nvSpPr>
            <p:spPr>
              <a:xfrm rot="1332457">
                <a:off x="7056602" y="4615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rot="1332457">
                <a:off x="7026852" y="1473612"/>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rot="1332457">
                <a:off x="7875177" y="12354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rot="5748514">
                <a:off x="7778539" y="16225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rot="5748514">
                <a:off x="7503214" y="5956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4"/>
              <p:cNvSpPr/>
              <p:nvPr/>
            </p:nvSpPr>
            <p:spPr>
              <a:xfrm rot="5748514">
                <a:off x="8643364" y="21465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rot="5748514">
                <a:off x="8783139" y="11314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rot="883610">
                <a:off x="7071587" y="109419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rot="883610">
                <a:off x="8239887" y="187554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rot="883610">
                <a:off x="9065887" y="870965"/>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rot="883610">
                <a:off x="9311462" y="2515515"/>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rot="5748514">
                <a:off x="9638914" y="7072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rot="1332457">
                <a:off x="9929002" y="1786162"/>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rot="4772902">
                <a:off x="6930114" y="7146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rot="4772902">
                <a:off x="7443564" y="15778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rot="4772902">
                <a:off x="9132764" y="122071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rot="4772902">
                <a:off x="9475064" y="49143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rot="4772902">
                <a:off x="9720639" y="254526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rot="4772902">
                <a:off x="10241539" y="13099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rot="7914357">
                <a:off x="9988435" y="826365"/>
                <a:ext cx="157207" cy="622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rot="-315228">
                <a:off x="9891636" y="372400"/>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rot="7914357">
                <a:off x="7614610" y="945440"/>
                <a:ext cx="157207" cy="622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rot="-315228">
                <a:off x="8105711" y="1600225"/>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4"/>
              <p:cNvSpPr/>
              <p:nvPr/>
            </p:nvSpPr>
            <p:spPr>
              <a:xfrm rot="-2964634">
                <a:off x="7435969" y="1213379"/>
                <a:ext cx="157231" cy="6231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
              <p:cNvSpPr/>
              <p:nvPr/>
            </p:nvSpPr>
            <p:spPr>
              <a:xfrm rot="-6269243">
                <a:off x="7272288" y="804201"/>
                <a:ext cx="157095" cy="6221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4"/>
              <p:cNvSpPr/>
              <p:nvPr/>
            </p:nvSpPr>
            <p:spPr>
              <a:xfrm rot="-6269243">
                <a:off x="6721613" y="1429276"/>
                <a:ext cx="157095" cy="6221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4"/>
              <p:cNvSpPr/>
              <p:nvPr/>
            </p:nvSpPr>
            <p:spPr>
              <a:xfrm rot="1467723">
                <a:off x="6743958" y="1086688"/>
                <a:ext cx="157212" cy="6229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4"/>
              <p:cNvSpPr/>
              <p:nvPr/>
            </p:nvSpPr>
            <p:spPr>
              <a:xfrm rot="3183871">
                <a:off x="8291956" y="1235581"/>
                <a:ext cx="157260" cy="6210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rot="5531399">
                <a:off x="7971972" y="1049449"/>
                <a:ext cx="157015" cy="621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rot="10609574">
                <a:off x="8589668" y="1592826"/>
                <a:ext cx="157141" cy="6218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rot="883610">
                <a:off x="8909637" y="188299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rot="7872391">
                <a:off x="8948679" y="2382853"/>
                <a:ext cx="157110" cy="6206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rot="7872391">
                <a:off x="9171929" y="1690803"/>
                <a:ext cx="157110" cy="6206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rot="4772902">
                <a:off x="9437864" y="212111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rot="1332457">
                <a:off x="10018302" y="24186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rot="4772902">
                <a:off x="9504839" y="13471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rot="5748514">
                <a:off x="9743089" y="110912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rot="-315228">
                <a:off x="10278586" y="1912775"/>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5" name="Google Shape;1165;p14"/>
            <p:cNvSpPr/>
            <p:nvPr/>
          </p:nvSpPr>
          <p:spPr>
            <a:xfrm rot="2700000">
              <a:off x="1225013" y="4808376"/>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rot="4259867">
              <a:off x="7232958" y="476258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3755675" y="58650"/>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14"/>
          <p:cNvSpPr txBox="1">
            <a:spLocks noGrp="1"/>
          </p:cNvSpPr>
          <p:nvPr>
            <p:ph type="title" hasCustomPrompt="1"/>
          </p:nvPr>
        </p:nvSpPr>
        <p:spPr>
          <a:xfrm>
            <a:off x="1142613" y="1497975"/>
            <a:ext cx="1214700" cy="9465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6000"/>
              <a:buFont typeface="Libre Franklin Black"/>
              <a:buNone/>
              <a:defRPr sz="60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69" name="Google Shape;1169;p14"/>
          <p:cNvSpPr txBox="1">
            <a:spLocks noGrp="1"/>
          </p:cNvSpPr>
          <p:nvPr>
            <p:ph type="title" idx="2"/>
          </p:nvPr>
        </p:nvSpPr>
        <p:spPr>
          <a:xfrm>
            <a:off x="1142613" y="2258925"/>
            <a:ext cx="4905600" cy="1386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70"/>
        <p:cNvGrpSpPr/>
        <p:nvPr/>
      </p:nvGrpSpPr>
      <p:grpSpPr>
        <a:xfrm>
          <a:off x="0" y="0"/>
          <a:ext cx="0" cy="0"/>
          <a:chOff x="0" y="0"/>
          <a:chExt cx="0" cy="0"/>
        </a:xfrm>
      </p:grpSpPr>
      <p:sp>
        <p:nvSpPr>
          <p:cNvPr id="1171" name="Google Shape;1171;p1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72" name="Google Shape;1172;p15"/>
          <p:cNvGrpSpPr/>
          <p:nvPr/>
        </p:nvGrpSpPr>
        <p:grpSpPr>
          <a:xfrm>
            <a:off x="-1187025" y="-124150"/>
            <a:ext cx="10645664" cy="6421800"/>
            <a:chOff x="-1187025" y="-124150"/>
            <a:chExt cx="10645664" cy="6421800"/>
          </a:xfrm>
        </p:grpSpPr>
        <p:grpSp>
          <p:nvGrpSpPr>
            <p:cNvPr id="1173" name="Google Shape;1173;p15"/>
            <p:cNvGrpSpPr/>
            <p:nvPr/>
          </p:nvGrpSpPr>
          <p:grpSpPr>
            <a:xfrm flipH="1">
              <a:off x="808586" y="4668907"/>
              <a:ext cx="1323848" cy="358724"/>
              <a:chOff x="3111721" y="3719070"/>
              <a:chExt cx="2418429" cy="764055"/>
            </a:xfrm>
          </p:grpSpPr>
          <p:sp>
            <p:nvSpPr>
              <p:cNvPr id="1174" name="Google Shape;1174;p15"/>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175" name="Google Shape;1175;p15"/>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sp>
          <p:nvSpPr>
            <p:cNvPr id="1176" name="Google Shape;1176;p15"/>
            <p:cNvSpPr/>
            <p:nvPr/>
          </p:nvSpPr>
          <p:spPr>
            <a:xfrm>
              <a:off x="213600" y="3843500"/>
              <a:ext cx="505200" cy="346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7" name="Google Shape;1177;p15"/>
            <p:cNvGrpSpPr/>
            <p:nvPr/>
          </p:nvGrpSpPr>
          <p:grpSpPr>
            <a:xfrm>
              <a:off x="-1187025" y="4302050"/>
              <a:ext cx="1995600" cy="1995600"/>
              <a:chOff x="8149125" y="-378000"/>
              <a:chExt cx="1995600" cy="1995600"/>
            </a:xfrm>
          </p:grpSpPr>
          <p:sp>
            <p:nvSpPr>
              <p:cNvPr id="1178" name="Google Shape;1178;p15"/>
              <p:cNvSpPr/>
              <p:nvPr/>
            </p:nvSpPr>
            <p:spPr>
              <a:xfrm>
                <a:off x="8149125" y="-378000"/>
                <a:ext cx="1995600" cy="1995600"/>
              </a:xfrm>
              <a:prstGeom prst="donut">
                <a:avLst>
                  <a:gd name="adj" fmla="val 25000"/>
                </a:avLst>
              </a:prstGeom>
              <a:solidFill>
                <a:schemeClr val="accen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8806891" y="1420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87842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9086616" y="1322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8549891" y="1231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858766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8323116" y="85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8481841" y="619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8277716" y="6417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8391116" y="355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8580116" y="18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8421366" y="10121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9494816" y="12389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
              <p:cNvSpPr/>
              <p:nvPr/>
            </p:nvSpPr>
            <p:spPr>
              <a:xfrm>
                <a:off x="9245366" y="139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a:off x="9252916" y="11935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8496966" y="-3101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8746416" y="-756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9124416" y="-990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8927841" y="-2419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9305841" y="-2653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a:off x="9464591" y="3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a:off x="9729166" y="210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a:off x="9653591" y="-839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9585541" y="10348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9751841" y="8156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9759391" y="566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96838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988941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9955966" y="626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9903041" y="3545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9797216" y="67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9441891" y="1397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8980766" y="12087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9086616" y="145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15"/>
            <p:cNvSpPr/>
            <p:nvPr/>
          </p:nvSpPr>
          <p:spPr>
            <a:xfrm rot="9879501">
              <a:off x="8831376" y="41558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rot="8355378">
              <a:off x="2751126" y="5035023"/>
              <a:ext cx="405867" cy="842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rot="-897031">
              <a:off x="9048870" y="3568065"/>
              <a:ext cx="405838" cy="844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rot="-8096408">
              <a:off x="7472066" y="4808186"/>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rot="9366379">
              <a:off x="-191991" y="2478887"/>
              <a:ext cx="405885" cy="843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rot="-8098203">
              <a:off x="183935" y="7036"/>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rot="-8098203">
              <a:off x="8724285" y="720636"/>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15"/>
            <p:cNvGrpSpPr/>
            <p:nvPr/>
          </p:nvGrpSpPr>
          <p:grpSpPr>
            <a:xfrm rot="3414734">
              <a:off x="161641" y="511635"/>
              <a:ext cx="191642" cy="191632"/>
              <a:chOff x="5939341" y="4763875"/>
              <a:chExt cx="191650" cy="191640"/>
            </a:xfrm>
          </p:grpSpPr>
          <p:sp>
            <p:nvSpPr>
              <p:cNvPr id="1220" name="Google Shape;1220;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15"/>
            <p:cNvGrpSpPr/>
            <p:nvPr/>
          </p:nvGrpSpPr>
          <p:grpSpPr>
            <a:xfrm rot="8597638">
              <a:off x="7014639" y="4752457"/>
              <a:ext cx="191647" cy="191637"/>
              <a:chOff x="5939341" y="4763875"/>
              <a:chExt cx="191650" cy="191640"/>
            </a:xfrm>
          </p:grpSpPr>
          <p:sp>
            <p:nvSpPr>
              <p:cNvPr id="1224" name="Google Shape;1224;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15"/>
            <p:cNvGrpSpPr/>
            <p:nvPr/>
          </p:nvGrpSpPr>
          <p:grpSpPr>
            <a:xfrm rot="-9813291">
              <a:off x="8831370" y="133803"/>
              <a:ext cx="191652" cy="191642"/>
              <a:chOff x="5939341" y="4763875"/>
              <a:chExt cx="191650" cy="191640"/>
            </a:xfrm>
          </p:grpSpPr>
          <p:sp>
            <p:nvSpPr>
              <p:cNvPr id="1228" name="Google Shape;1228;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31"/>
        <p:cNvGrpSpPr/>
        <p:nvPr/>
      </p:nvGrpSpPr>
      <p:grpSpPr>
        <a:xfrm>
          <a:off x="0" y="0"/>
          <a:ext cx="0" cy="0"/>
          <a:chOff x="0" y="0"/>
          <a:chExt cx="0" cy="0"/>
        </a:xfrm>
      </p:grpSpPr>
      <p:grpSp>
        <p:nvGrpSpPr>
          <p:cNvPr id="1232" name="Google Shape;1232;p16"/>
          <p:cNvGrpSpPr/>
          <p:nvPr/>
        </p:nvGrpSpPr>
        <p:grpSpPr>
          <a:xfrm>
            <a:off x="-1067008" y="-591679"/>
            <a:ext cx="10968973" cy="6916425"/>
            <a:chOff x="-1067008" y="-591679"/>
            <a:chExt cx="10968973" cy="6916425"/>
          </a:xfrm>
        </p:grpSpPr>
        <p:sp>
          <p:nvSpPr>
            <p:cNvPr id="1233" name="Google Shape;1233;p16"/>
            <p:cNvSpPr/>
            <p:nvPr/>
          </p:nvSpPr>
          <p:spPr>
            <a:xfrm rot="8100000" flipH="1">
              <a:off x="1547730" y="5145938"/>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4" name="Google Shape;1234;p16"/>
            <p:cNvGrpSpPr/>
            <p:nvPr/>
          </p:nvGrpSpPr>
          <p:grpSpPr>
            <a:xfrm rot="10800000" flipH="1">
              <a:off x="8875416" y="1761249"/>
              <a:ext cx="1026550" cy="979208"/>
              <a:chOff x="-53484" y="876090"/>
              <a:chExt cx="1026550" cy="979208"/>
            </a:xfrm>
          </p:grpSpPr>
          <p:grpSp>
            <p:nvGrpSpPr>
              <p:cNvPr id="1235" name="Google Shape;1235;p16"/>
              <p:cNvGrpSpPr/>
              <p:nvPr/>
            </p:nvGrpSpPr>
            <p:grpSpPr>
              <a:xfrm>
                <a:off x="910941" y="876090"/>
                <a:ext cx="62125" cy="979208"/>
                <a:chOff x="910941" y="876090"/>
                <a:chExt cx="62125" cy="979208"/>
              </a:xfrm>
            </p:grpSpPr>
            <p:sp>
              <p:nvSpPr>
                <p:cNvPr id="1236" name="Google Shape;123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16"/>
              <p:cNvGrpSpPr/>
              <p:nvPr/>
            </p:nvGrpSpPr>
            <p:grpSpPr>
              <a:xfrm>
                <a:off x="773166" y="876090"/>
                <a:ext cx="62125" cy="979208"/>
                <a:chOff x="910941" y="876090"/>
                <a:chExt cx="62125" cy="979208"/>
              </a:xfrm>
            </p:grpSpPr>
            <p:sp>
              <p:nvSpPr>
                <p:cNvPr id="1246" name="Google Shape;124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16"/>
              <p:cNvGrpSpPr/>
              <p:nvPr/>
            </p:nvGrpSpPr>
            <p:grpSpPr>
              <a:xfrm>
                <a:off x="635391" y="876090"/>
                <a:ext cx="62125" cy="979208"/>
                <a:chOff x="910941" y="876090"/>
                <a:chExt cx="62125" cy="979208"/>
              </a:xfrm>
            </p:grpSpPr>
            <p:sp>
              <p:nvSpPr>
                <p:cNvPr id="1256" name="Google Shape;125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16"/>
              <p:cNvGrpSpPr/>
              <p:nvPr/>
            </p:nvGrpSpPr>
            <p:grpSpPr>
              <a:xfrm>
                <a:off x="497616" y="876090"/>
                <a:ext cx="62125" cy="979208"/>
                <a:chOff x="910941" y="876090"/>
                <a:chExt cx="62125" cy="979208"/>
              </a:xfrm>
            </p:grpSpPr>
            <p:sp>
              <p:nvSpPr>
                <p:cNvPr id="1266" name="Google Shape;126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a:off x="359841" y="876090"/>
                <a:ext cx="62125" cy="979208"/>
                <a:chOff x="910941" y="876090"/>
                <a:chExt cx="62125" cy="979208"/>
              </a:xfrm>
            </p:grpSpPr>
            <p:sp>
              <p:nvSpPr>
                <p:cNvPr id="1276" name="Google Shape;127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16"/>
              <p:cNvGrpSpPr/>
              <p:nvPr/>
            </p:nvGrpSpPr>
            <p:grpSpPr>
              <a:xfrm>
                <a:off x="222066" y="876090"/>
                <a:ext cx="62125" cy="979208"/>
                <a:chOff x="910941" y="876090"/>
                <a:chExt cx="62125" cy="979208"/>
              </a:xfrm>
            </p:grpSpPr>
            <p:sp>
              <p:nvSpPr>
                <p:cNvPr id="1286" name="Google Shape;128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1295;p16"/>
              <p:cNvGrpSpPr/>
              <p:nvPr/>
            </p:nvGrpSpPr>
            <p:grpSpPr>
              <a:xfrm>
                <a:off x="84291" y="876090"/>
                <a:ext cx="62125" cy="979208"/>
                <a:chOff x="910941" y="876090"/>
                <a:chExt cx="62125" cy="979208"/>
              </a:xfrm>
            </p:grpSpPr>
            <p:sp>
              <p:nvSpPr>
                <p:cNvPr id="1296" name="Google Shape;129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16"/>
              <p:cNvGrpSpPr/>
              <p:nvPr/>
            </p:nvGrpSpPr>
            <p:grpSpPr>
              <a:xfrm>
                <a:off x="-53484" y="876090"/>
                <a:ext cx="62125" cy="979208"/>
                <a:chOff x="910941" y="876090"/>
                <a:chExt cx="62125" cy="979208"/>
              </a:xfrm>
            </p:grpSpPr>
            <p:sp>
              <p:nvSpPr>
                <p:cNvPr id="1306" name="Google Shape;130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5" name="Google Shape;1315;p16"/>
            <p:cNvSpPr/>
            <p:nvPr/>
          </p:nvSpPr>
          <p:spPr>
            <a:xfrm rot="10800000" flipH="1">
              <a:off x="5956688" y="-591679"/>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rot="10800000" flipH="1">
              <a:off x="865200" y="4632296"/>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16"/>
            <p:cNvGrpSpPr/>
            <p:nvPr/>
          </p:nvGrpSpPr>
          <p:grpSpPr>
            <a:xfrm rot="8556385" flipH="1">
              <a:off x="8138958" y="38490"/>
              <a:ext cx="191654" cy="191644"/>
              <a:chOff x="5939341" y="4763875"/>
              <a:chExt cx="191650" cy="191640"/>
            </a:xfrm>
          </p:grpSpPr>
          <p:sp>
            <p:nvSpPr>
              <p:cNvPr id="1318" name="Google Shape;1318;p1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1" name="Google Shape;1321;p16"/>
            <p:cNvGrpSpPr/>
            <p:nvPr/>
          </p:nvGrpSpPr>
          <p:grpSpPr>
            <a:xfrm rot="1691386" flipH="1">
              <a:off x="399174" y="4075079"/>
              <a:ext cx="191653" cy="191643"/>
              <a:chOff x="5939341" y="4763875"/>
              <a:chExt cx="191650" cy="191640"/>
            </a:xfrm>
          </p:grpSpPr>
          <p:sp>
            <p:nvSpPr>
              <p:cNvPr id="1322" name="Google Shape;1322;p1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16"/>
            <p:cNvGrpSpPr/>
            <p:nvPr/>
          </p:nvGrpSpPr>
          <p:grpSpPr>
            <a:xfrm rot="4516384" flipH="1">
              <a:off x="-417853" y="4422661"/>
              <a:ext cx="1135293" cy="1180991"/>
              <a:chOff x="-87012" y="2672250"/>
              <a:chExt cx="1135350" cy="1181050"/>
            </a:xfrm>
          </p:grpSpPr>
          <p:sp>
            <p:nvSpPr>
              <p:cNvPr id="1326" name="Google Shape;1326;p16"/>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6"/>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16"/>
            <p:cNvSpPr/>
            <p:nvPr/>
          </p:nvSpPr>
          <p:spPr>
            <a:xfrm rot="6540133" flipH="1">
              <a:off x="8134371" y="479726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6"/>
            <p:cNvSpPr/>
            <p:nvPr/>
          </p:nvSpPr>
          <p:spPr>
            <a:xfrm rot="2205582" flipH="1">
              <a:off x="1046676" y="190317"/>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6"/>
            <p:cNvSpPr/>
            <p:nvPr/>
          </p:nvSpPr>
          <p:spPr>
            <a:xfrm rot="-2252875" flipH="1">
              <a:off x="8486152" y="1154284"/>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6"/>
            <p:cNvSpPr/>
            <p:nvPr/>
          </p:nvSpPr>
          <p:spPr>
            <a:xfrm rot="-7736261" flipH="1">
              <a:off x="5784534" y="5201498"/>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6"/>
            <p:cNvSpPr/>
            <p:nvPr/>
          </p:nvSpPr>
          <p:spPr>
            <a:xfrm rot="7896746" flipH="1">
              <a:off x="8718532" y="4045578"/>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16"/>
            <p:cNvGrpSpPr/>
            <p:nvPr/>
          </p:nvGrpSpPr>
          <p:grpSpPr>
            <a:xfrm rot="10800000">
              <a:off x="-1067008" y="-408125"/>
              <a:ext cx="1873825" cy="1054375"/>
              <a:chOff x="7605480" y="4253459"/>
              <a:chExt cx="1873825" cy="1054375"/>
            </a:xfrm>
          </p:grpSpPr>
          <p:sp>
            <p:nvSpPr>
              <p:cNvPr id="1334" name="Google Shape;1334;p16"/>
              <p:cNvSpPr/>
              <p:nvPr/>
            </p:nvSpPr>
            <p:spPr>
              <a:xfrm>
                <a:off x="7605480" y="4253459"/>
                <a:ext cx="1873825" cy="10543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lt2"/>
              </a:solidFill>
              <a:ln>
                <a:noFill/>
              </a:ln>
            </p:spPr>
          </p:sp>
          <p:grpSp>
            <p:nvGrpSpPr>
              <p:cNvPr id="1335" name="Google Shape;1335;p16"/>
              <p:cNvGrpSpPr/>
              <p:nvPr/>
            </p:nvGrpSpPr>
            <p:grpSpPr>
              <a:xfrm>
                <a:off x="7708460" y="4378406"/>
                <a:ext cx="1357212" cy="655899"/>
                <a:chOff x="7708460" y="4378406"/>
                <a:chExt cx="1357212" cy="655899"/>
              </a:xfrm>
            </p:grpSpPr>
            <p:sp>
              <p:nvSpPr>
                <p:cNvPr id="1336" name="Google Shape;1336;p16"/>
                <p:cNvSpPr/>
                <p:nvPr/>
              </p:nvSpPr>
              <p:spPr>
                <a:xfrm rot="2904166">
                  <a:off x="7818729" y="4667409"/>
                  <a:ext cx="157255" cy="618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6"/>
                <p:cNvSpPr/>
                <p:nvPr/>
              </p:nvSpPr>
              <p:spPr>
                <a:xfrm rot="5708697">
                  <a:off x="7932068" y="4922287"/>
                  <a:ext cx="157233" cy="620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6"/>
                <p:cNvSpPr/>
                <p:nvPr/>
              </p:nvSpPr>
              <p:spPr>
                <a:xfrm rot="-2852997">
                  <a:off x="8099446" y="4605605"/>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6"/>
                <p:cNvSpPr/>
                <p:nvPr/>
              </p:nvSpPr>
              <p:spPr>
                <a:xfrm rot="834224">
                  <a:off x="8254187" y="4915570"/>
                  <a:ext cx="157309" cy="6206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6"/>
                <p:cNvSpPr/>
                <p:nvPr/>
              </p:nvSpPr>
              <p:spPr>
                <a:xfrm rot="7014453">
                  <a:off x="8438042" y="4667287"/>
                  <a:ext cx="157109"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6"/>
                <p:cNvSpPr/>
                <p:nvPr/>
              </p:nvSpPr>
              <p:spPr>
                <a:xfrm rot="-6691012">
                  <a:off x="8929400" y="4431742"/>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6"/>
                <p:cNvSpPr/>
                <p:nvPr/>
              </p:nvSpPr>
              <p:spPr>
                <a:xfrm rot="-2852997">
                  <a:off x="8614416" y="4902456"/>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6"/>
                <p:cNvSpPr/>
                <p:nvPr/>
              </p:nvSpPr>
              <p:spPr>
                <a:xfrm rot="-8785868">
                  <a:off x="8710562" y="4667269"/>
                  <a:ext cx="157341" cy="6215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6"/>
                <p:cNvSpPr/>
                <p:nvPr/>
              </p:nvSpPr>
              <p:spPr>
                <a:xfrm rot="2495834">
                  <a:off x="7944407" y="4431722"/>
                  <a:ext cx="157255" cy="622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6"/>
                <p:cNvSpPr/>
                <p:nvPr/>
              </p:nvSpPr>
              <p:spPr>
                <a:xfrm rot="2565528">
                  <a:off x="8890259" y="4879345"/>
                  <a:ext cx="157310"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6"/>
                <p:cNvSpPr/>
                <p:nvPr/>
              </p:nvSpPr>
              <p:spPr>
                <a:xfrm rot="8406625">
                  <a:off x="7710121" y="4915383"/>
                  <a:ext cx="157178" cy="624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7" name="Google Shape;1347;p16"/>
            <p:cNvGrpSpPr/>
            <p:nvPr/>
          </p:nvGrpSpPr>
          <p:grpSpPr>
            <a:xfrm rot="10800000" flipH="1">
              <a:off x="8582375" y="4571846"/>
              <a:ext cx="505200" cy="1752900"/>
              <a:chOff x="7952525" y="-114800"/>
              <a:chExt cx="505200" cy="1752900"/>
            </a:xfrm>
          </p:grpSpPr>
          <p:sp>
            <p:nvSpPr>
              <p:cNvPr id="1348" name="Google Shape;1348;p16"/>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6"/>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6"/>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6"/>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6"/>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6"/>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6"/>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6"/>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6"/>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16"/>
            <p:cNvGrpSpPr/>
            <p:nvPr/>
          </p:nvGrpSpPr>
          <p:grpSpPr>
            <a:xfrm rot="5400000" flipH="1">
              <a:off x="8259448" y="-60310"/>
              <a:ext cx="1323848" cy="358724"/>
              <a:chOff x="3111721" y="3719070"/>
              <a:chExt cx="2418429" cy="764055"/>
            </a:xfrm>
          </p:grpSpPr>
          <p:sp>
            <p:nvSpPr>
              <p:cNvPr id="1366" name="Google Shape;1366;p16"/>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367" name="Google Shape;1367;p16"/>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368" name="Google Shape;1368;p16"/>
            <p:cNvGrpSpPr/>
            <p:nvPr/>
          </p:nvGrpSpPr>
          <p:grpSpPr>
            <a:xfrm rot="-8100000" flipH="1">
              <a:off x="7646695" y="4709729"/>
              <a:ext cx="191648" cy="191638"/>
              <a:chOff x="5939341" y="4763875"/>
              <a:chExt cx="191650" cy="191640"/>
            </a:xfrm>
          </p:grpSpPr>
          <p:sp>
            <p:nvSpPr>
              <p:cNvPr id="1369" name="Google Shape;1369;p1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2" name="Google Shape;1372;p16"/>
          <p:cNvSpPr txBox="1">
            <a:spLocks noGrp="1"/>
          </p:cNvSpPr>
          <p:nvPr>
            <p:ph type="title"/>
          </p:nvPr>
        </p:nvSpPr>
        <p:spPr>
          <a:xfrm>
            <a:off x="2226600" y="732179"/>
            <a:ext cx="4690800" cy="92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3" name="Google Shape;1373;p16"/>
          <p:cNvSpPr txBox="1">
            <a:spLocks noGrp="1"/>
          </p:cNvSpPr>
          <p:nvPr>
            <p:ph type="subTitle" idx="1"/>
          </p:nvPr>
        </p:nvSpPr>
        <p:spPr>
          <a:xfrm>
            <a:off x="2226600" y="1761240"/>
            <a:ext cx="4690800" cy="117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4" name="Google Shape;1374;p16"/>
          <p:cNvSpPr txBox="1"/>
          <p:nvPr/>
        </p:nvSpPr>
        <p:spPr>
          <a:xfrm>
            <a:off x="2228850" y="3594765"/>
            <a:ext cx="46863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000" b="1">
                <a:solidFill>
                  <a:schemeClr val="dk1"/>
                </a:solidFill>
                <a:latin typeface="Actor"/>
                <a:ea typeface="Actor"/>
                <a:cs typeface="Actor"/>
                <a:sym typeface="Actor"/>
              </a:rPr>
              <a:t>CREDITS:</a:t>
            </a:r>
            <a:r>
              <a:rPr lang="en" sz="1000">
                <a:solidFill>
                  <a:schemeClr val="dk1"/>
                </a:solidFill>
                <a:latin typeface="Actor"/>
                <a:ea typeface="Actor"/>
                <a:cs typeface="Actor"/>
                <a:sym typeface="Actor"/>
              </a:rPr>
              <a:t> This presentation template was created by </a:t>
            </a:r>
            <a:r>
              <a:rPr lang="en" sz="1000" b="1" u="sng">
                <a:solidFill>
                  <a:schemeClr val="dk1"/>
                </a:solidFill>
                <a:latin typeface="Actor"/>
                <a:ea typeface="Actor"/>
                <a:cs typeface="Actor"/>
                <a:sym typeface="Actor"/>
                <a:hlinkClick r:id="rId2">
                  <a:extLst>
                    <a:ext uri="{A12FA001-AC4F-418D-AE19-62706E023703}">
                      <ahyp:hlinkClr xmlns:ahyp="http://schemas.microsoft.com/office/drawing/2018/hyperlinkcolor" val="tx"/>
                    </a:ext>
                  </a:extLst>
                </a:hlinkClick>
              </a:rPr>
              <a:t>Slidesgo</a:t>
            </a:r>
            <a:r>
              <a:rPr lang="en" sz="1000">
                <a:solidFill>
                  <a:schemeClr val="dk1"/>
                </a:solidFill>
                <a:latin typeface="Actor"/>
                <a:ea typeface="Actor"/>
                <a:cs typeface="Actor"/>
                <a:sym typeface="Actor"/>
              </a:rPr>
              <a:t>, and includes icons by </a:t>
            </a:r>
            <a:r>
              <a:rPr lang="en" sz="1000" b="1" u="sng">
                <a:solidFill>
                  <a:schemeClr val="dk1"/>
                </a:solidFill>
                <a:latin typeface="Actor"/>
                <a:ea typeface="Actor"/>
                <a:cs typeface="Actor"/>
                <a:sym typeface="Actor"/>
                <a:hlinkClick r:id="rId3">
                  <a:extLst>
                    <a:ext uri="{A12FA001-AC4F-418D-AE19-62706E023703}">
                      <ahyp:hlinkClr xmlns:ahyp="http://schemas.microsoft.com/office/drawing/2018/hyperlinkcolor" val="tx"/>
                    </a:ext>
                  </a:extLst>
                </a:hlinkClick>
              </a:rPr>
              <a:t>Flaticon</a:t>
            </a:r>
            <a:r>
              <a:rPr lang="en" sz="1000">
                <a:solidFill>
                  <a:schemeClr val="dk1"/>
                </a:solidFill>
                <a:latin typeface="Actor"/>
                <a:ea typeface="Actor"/>
                <a:cs typeface="Actor"/>
                <a:sym typeface="Actor"/>
              </a:rPr>
              <a:t>, infographics &amp; images by </a:t>
            </a:r>
            <a:r>
              <a:rPr lang="en" sz="1000" b="1" u="sng">
                <a:solidFill>
                  <a:schemeClr val="dk1"/>
                </a:solidFill>
                <a:latin typeface="Actor"/>
                <a:ea typeface="Actor"/>
                <a:cs typeface="Actor"/>
                <a:sym typeface="Actor"/>
                <a:hlinkClick r:id="rId4">
                  <a:extLst>
                    <a:ext uri="{A12FA001-AC4F-418D-AE19-62706E023703}">
                      <ahyp:hlinkClr xmlns:ahyp="http://schemas.microsoft.com/office/drawing/2018/hyperlinkcolor" val="tx"/>
                    </a:ext>
                  </a:extLst>
                </a:hlinkClick>
              </a:rPr>
              <a:t>Freepik</a:t>
            </a:r>
            <a:r>
              <a:rPr lang="en" sz="1000">
                <a:solidFill>
                  <a:schemeClr val="dk1"/>
                </a:solidFill>
                <a:latin typeface="Actor"/>
                <a:ea typeface="Actor"/>
                <a:cs typeface="Actor"/>
                <a:sym typeface="Actor"/>
              </a:rPr>
              <a:t> and content by </a:t>
            </a:r>
            <a:r>
              <a:rPr lang="en" sz="1000" b="1">
                <a:solidFill>
                  <a:schemeClr val="dk1"/>
                </a:solidFill>
                <a:latin typeface="Actor"/>
                <a:ea typeface="Actor"/>
                <a:cs typeface="Actor"/>
                <a:sym typeface="Actor"/>
              </a:rPr>
              <a:t>Swetha Tandri</a:t>
            </a:r>
            <a:endParaRPr sz="1000" b="1">
              <a:solidFill>
                <a:schemeClr val="dk1"/>
              </a:solidFill>
              <a:latin typeface="Actor"/>
              <a:ea typeface="Actor"/>
              <a:cs typeface="Actor"/>
              <a:sym typeface="Acto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75"/>
        <p:cNvGrpSpPr/>
        <p:nvPr/>
      </p:nvGrpSpPr>
      <p:grpSpPr>
        <a:xfrm>
          <a:off x="0" y="0"/>
          <a:ext cx="0" cy="0"/>
          <a:chOff x="0" y="0"/>
          <a:chExt cx="0" cy="0"/>
        </a:xfrm>
      </p:grpSpPr>
      <p:grpSp>
        <p:nvGrpSpPr>
          <p:cNvPr id="1376" name="Google Shape;1376;p17"/>
          <p:cNvGrpSpPr/>
          <p:nvPr/>
        </p:nvGrpSpPr>
        <p:grpSpPr>
          <a:xfrm>
            <a:off x="-120235" y="-271892"/>
            <a:ext cx="9863850" cy="6353017"/>
            <a:chOff x="-120235" y="-271892"/>
            <a:chExt cx="9863850" cy="6353017"/>
          </a:xfrm>
        </p:grpSpPr>
        <p:grpSp>
          <p:nvGrpSpPr>
            <p:cNvPr id="1377" name="Google Shape;1377;p17"/>
            <p:cNvGrpSpPr/>
            <p:nvPr/>
          </p:nvGrpSpPr>
          <p:grpSpPr>
            <a:xfrm rot="9064026" flipH="1">
              <a:off x="116499" y="-50476"/>
              <a:ext cx="1251083" cy="1301545"/>
              <a:chOff x="-87012" y="2672250"/>
              <a:chExt cx="1135350" cy="1181050"/>
            </a:xfrm>
          </p:grpSpPr>
          <p:sp>
            <p:nvSpPr>
              <p:cNvPr id="1378" name="Google Shape;1378;p17"/>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7"/>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0" name="Google Shape;1380;p17"/>
            <p:cNvSpPr/>
            <p:nvPr/>
          </p:nvSpPr>
          <p:spPr>
            <a:xfrm flipH="1">
              <a:off x="7295450" y="36644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1" name="Google Shape;1381;p17"/>
            <p:cNvGrpSpPr/>
            <p:nvPr/>
          </p:nvGrpSpPr>
          <p:grpSpPr>
            <a:xfrm rot="-2700000" flipH="1">
              <a:off x="6639462" y="-3566"/>
              <a:ext cx="191648" cy="191638"/>
              <a:chOff x="5939341" y="4763875"/>
              <a:chExt cx="191650" cy="191640"/>
            </a:xfrm>
          </p:grpSpPr>
          <p:sp>
            <p:nvSpPr>
              <p:cNvPr id="1382" name="Google Shape;1382;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17"/>
            <p:cNvGrpSpPr/>
            <p:nvPr/>
          </p:nvGrpSpPr>
          <p:grpSpPr>
            <a:xfrm rot="-10471184" flipH="1">
              <a:off x="8683360" y="4220213"/>
              <a:ext cx="191644" cy="191634"/>
              <a:chOff x="5939341" y="4763875"/>
              <a:chExt cx="191650" cy="191640"/>
            </a:xfrm>
          </p:grpSpPr>
          <p:sp>
            <p:nvSpPr>
              <p:cNvPr id="1386" name="Google Shape;1386;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17"/>
            <p:cNvGrpSpPr/>
            <p:nvPr/>
          </p:nvGrpSpPr>
          <p:grpSpPr>
            <a:xfrm rot="-4437657" flipH="1">
              <a:off x="266617" y="4534510"/>
              <a:ext cx="191655" cy="191645"/>
              <a:chOff x="5939341" y="4763875"/>
              <a:chExt cx="191650" cy="191640"/>
            </a:xfrm>
          </p:grpSpPr>
          <p:sp>
            <p:nvSpPr>
              <p:cNvPr id="1390" name="Google Shape;1390;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17"/>
            <p:cNvGrpSpPr/>
            <p:nvPr/>
          </p:nvGrpSpPr>
          <p:grpSpPr>
            <a:xfrm rot="5400000" flipH="1">
              <a:off x="7400142" y="4952075"/>
              <a:ext cx="1752900" cy="505200"/>
              <a:chOff x="-142475" y="4358675"/>
              <a:chExt cx="1752900" cy="505200"/>
            </a:xfrm>
          </p:grpSpPr>
          <p:sp>
            <p:nvSpPr>
              <p:cNvPr id="1394" name="Google Shape;1394;p17"/>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7"/>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7"/>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7"/>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7"/>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7"/>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7"/>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7"/>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7"/>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7"/>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7"/>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7"/>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7"/>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7"/>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7"/>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7"/>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7"/>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1" name="Google Shape;1411;p17"/>
            <p:cNvSpPr/>
            <p:nvPr/>
          </p:nvSpPr>
          <p:spPr>
            <a:xfrm rot="-2127830" flipH="1">
              <a:off x="159506" y="1856404"/>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7"/>
            <p:cNvSpPr/>
            <p:nvPr/>
          </p:nvSpPr>
          <p:spPr>
            <a:xfrm rot="4882376" flipH="1">
              <a:off x="1899468" y="4829014"/>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7"/>
            <p:cNvSpPr/>
            <p:nvPr/>
          </p:nvSpPr>
          <p:spPr>
            <a:xfrm rot="9126560" flipH="1">
              <a:off x="7125794" y="4782457"/>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7"/>
            <p:cNvSpPr/>
            <p:nvPr/>
          </p:nvSpPr>
          <p:spPr>
            <a:xfrm rot="2363619" flipH="1">
              <a:off x="539019"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7"/>
            <p:cNvSpPr/>
            <p:nvPr/>
          </p:nvSpPr>
          <p:spPr>
            <a:xfrm rot="-4283464" flipH="1">
              <a:off x="8676495" y="3798862"/>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7"/>
            <p:cNvSpPr/>
            <p:nvPr/>
          </p:nvSpPr>
          <p:spPr>
            <a:xfrm rot="-9562179" flipH="1">
              <a:off x="8676469" y="1856425"/>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7"/>
            <p:cNvSpPr/>
            <p:nvPr/>
          </p:nvSpPr>
          <p:spPr>
            <a:xfrm rot="7232568" flipH="1">
              <a:off x="1540748"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7"/>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7"/>
            <p:cNvSpPr/>
            <p:nvPr/>
          </p:nvSpPr>
          <p:spPr>
            <a:xfrm rot="8100000" flipH="1">
              <a:off x="8497638" y="1200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7"/>
            <p:cNvSpPr/>
            <p:nvPr/>
          </p:nvSpPr>
          <p:spPr>
            <a:xfrm rot="6540133" flipH="1">
              <a:off x="507008" y="4072910"/>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1" name="Google Shape;1421;p17"/>
            <p:cNvGrpSpPr/>
            <p:nvPr/>
          </p:nvGrpSpPr>
          <p:grpSpPr>
            <a:xfrm rot="10800000" flipH="1">
              <a:off x="8717066" y="2491267"/>
              <a:ext cx="1026550" cy="979208"/>
              <a:chOff x="-53484" y="876090"/>
              <a:chExt cx="1026550" cy="979208"/>
            </a:xfrm>
          </p:grpSpPr>
          <p:grpSp>
            <p:nvGrpSpPr>
              <p:cNvPr id="1422" name="Google Shape;1422;p17"/>
              <p:cNvGrpSpPr/>
              <p:nvPr/>
            </p:nvGrpSpPr>
            <p:grpSpPr>
              <a:xfrm>
                <a:off x="910941" y="876090"/>
                <a:ext cx="62125" cy="979208"/>
                <a:chOff x="910941" y="876090"/>
                <a:chExt cx="62125" cy="979208"/>
              </a:xfrm>
            </p:grpSpPr>
            <p:sp>
              <p:nvSpPr>
                <p:cNvPr id="1423" name="Google Shape;142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17"/>
              <p:cNvGrpSpPr/>
              <p:nvPr/>
            </p:nvGrpSpPr>
            <p:grpSpPr>
              <a:xfrm>
                <a:off x="773166" y="876090"/>
                <a:ext cx="62125" cy="979208"/>
                <a:chOff x="910941" y="876090"/>
                <a:chExt cx="62125" cy="979208"/>
              </a:xfrm>
            </p:grpSpPr>
            <p:sp>
              <p:nvSpPr>
                <p:cNvPr id="1433" name="Google Shape;143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17"/>
              <p:cNvGrpSpPr/>
              <p:nvPr/>
            </p:nvGrpSpPr>
            <p:grpSpPr>
              <a:xfrm>
                <a:off x="635391" y="876090"/>
                <a:ext cx="62125" cy="979208"/>
                <a:chOff x="910941" y="876090"/>
                <a:chExt cx="62125" cy="979208"/>
              </a:xfrm>
            </p:grpSpPr>
            <p:sp>
              <p:nvSpPr>
                <p:cNvPr id="1443" name="Google Shape;144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17"/>
              <p:cNvGrpSpPr/>
              <p:nvPr/>
            </p:nvGrpSpPr>
            <p:grpSpPr>
              <a:xfrm>
                <a:off x="497616" y="876090"/>
                <a:ext cx="62125" cy="979208"/>
                <a:chOff x="910941" y="876090"/>
                <a:chExt cx="62125" cy="979208"/>
              </a:xfrm>
            </p:grpSpPr>
            <p:sp>
              <p:nvSpPr>
                <p:cNvPr id="1453" name="Google Shape;145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17"/>
              <p:cNvGrpSpPr/>
              <p:nvPr/>
            </p:nvGrpSpPr>
            <p:grpSpPr>
              <a:xfrm>
                <a:off x="359841" y="876090"/>
                <a:ext cx="62125" cy="979208"/>
                <a:chOff x="910941" y="876090"/>
                <a:chExt cx="62125" cy="979208"/>
              </a:xfrm>
            </p:grpSpPr>
            <p:sp>
              <p:nvSpPr>
                <p:cNvPr id="1463" name="Google Shape;146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17"/>
              <p:cNvGrpSpPr/>
              <p:nvPr/>
            </p:nvGrpSpPr>
            <p:grpSpPr>
              <a:xfrm>
                <a:off x="222066" y="876090"/>
                <a:ext cx="62125" cy="979208"/>
                <a:chOff x="910941" y="876090"/>
                <a:chExt cx="62125" cy="979208"/>
              </a:xfrm>
            </p:grpSpPr>
            <p:sp>
              <p:nvSpPr>
                <p:cNvPr id="1473" name="Google Shape;147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17"/>
              <p:cNvGrpSpPr/>
              <p:nvPr/>
            </p:nvGrpSpPr>
            <p:grpSpPr>
              <a:xfrm>
                <a:off x="84291" y="876090"/>
                <a:ext cx="62125" cy="979208"/>
                <a:chOff x="910941" y="876090"/>
                <a:chExt cx="62125" cy="979208"/>
              </a:xfrm>
            </p:grpSpPr>
            <p:sp>
              <p:nvSpPr>
                <p:cNvPr id="1483" name="Google Shape;148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17"/>
              <p:cNvGrpSpPr/>
              <p:nvPr/>
            </p:nvGrpSpPr>
            <p:grpSpPr>
              <a:xfrm>
                <a:off x="-53484" y="876090"/>
                <a:ext cx="62125" cy="979208"/>
                <a:chOff x="910941" y="876090"/>
                <a:chExt cx="62125" cy="979208"/>
              </a:xfrm>
            </p:grpSpPr>
            <p:sp>
              <p:nvSpPr>
                <p:cNvPr id="1493" name="Google Shape;149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2" name="Google Shape;1502;p17"/>
            <p:cNvSpPr/>
            <p:nvPr/>
          </p:nvSpPr>
          <p:spPr>
            <a:xfrm rot="10800000" flipH="1">
              <a:off x="1003075" y="4651390"/>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03"/>
        <p:cNvGrpSpPr/>
        <p:nvPr/>
      </p:nvGrpSpPr>
      <p:grpSpPr>
        <a:xfrm>
          <a:off x="0" y="0"/>
          <a:ext cx="0" cy="0"/>
          <a:chOff x="0" y="0"/>
          <a:chExt cx="0" cy="0"/>
        </a:xfrm>
      </p:grpSpPr>
      <p:grpSp>
        <p:nvGrpSpPr>
          <p:cNvPr id="1504" name="Google Shape;1504;p18"/>
          <p:cNvGrpSpPr/>
          <p:nvPr/>
        </p:nvGrpSpPr>
        <p:grpSpPr>
          <a:xfrm>
            <a:off x="-1221310" y="15275"/>
            <a:ext cx="11057198" cy="6354189"/>
            <a:chOff x="-1221310" y="15275"/>
            <a:chExt cx="11057198" cy="6354189"/>
          </a:xfrm>
        </p:grpSpPr>
        <p:grpSp>
          <p:nvGrpSpPr>
            <p:cNvPr id="1505" name="Google Shape;1505;p18"/>
            <p:cNvGrpSpPr/>
            <p:nvPr/>
          </p:nvGrpSpPr>
          <p:grpSpPr>
            <a:xfrm>
              <a:off x="-1221310" y="15275"/>
              <a:ext cx="11057198" cy="6354189"/>
              <a:chOff x="-1221310" y="15275"/>
              <a:chExt cx="11057198" cy="6354189"/>
            </a:xfrm>
          </p:grpSpPr>
          <p:sp>
            <p:nvSpPr>
              <p:cNvPr id="1506" name="Google Shape;1506;p18"/>
              <p:cNvSpPr/>
              <p:nvPr/>
            </p:nvSpPr>
            <p:spPr>
              <a:xfrm rot="-2700000" flipH="1">
                <a:off x="6257952"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18"/>
              <p:cNvGrpSpPr/>
              <p:nvPr/>
            </p:nvGrpSpPr>
            <p:grpSpPr>
              <a:xfrm flipH="1">
                <a:off x="8809338" y="2875315"/>
                <a:ext cx="1026550" cy="979208"/>
                <a:chOff x="-53484" y="876090"/>
                <a:chExt cx="1026550" cy="979208"/>
              </a:xfrm>
            </p:grpSpPr>
            <p:grpSp>
              <p:nvGrpSpPr>
                <p:cNvPr id="1508" name="Google Shape;1508;p18"/>
                <p:cNvGrpSpPr/>
                <p:nvPr/>
              </p:nvGrpSpPr>
              <p:grpSpPr>
                <a:xfrm>
                  <a:off x="910941" y="876090"/>
                  <a:ext cx="62125" cy="979208"/>
                  <a:chOff x="910941" y="876090"/>
                  <a:chExt cx="62125" cy="979208"/>
                </a:xfrm>
              </p:grpSpPr>
              <p:sp>
                <p:nvSpPr>
                  <p:cNvPr id="1509" name="Google Shape;150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18"/>
                <p:cNvGrpSpPr/>
                <p:nvPr/>
              </p:nvGrpSpPr>
              <p:grpSpPr>
                <a:xfrm>
                  <a:off x="773166" y="876090"/>
                  <a:ext cx="62125" cy="979208"/>
                  <a:chOff x="910941" y="876090"/>
                  <a:chExt cx="62125" cy="979208"/>
                </a:xfrm>
              </p:grpSpPr>
              <p:sp>
                <p:nvSpPr>
                  <p:cNvPr id="1519" name="Google Shape;151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18"/>
                <p:cNvGrpSpPr/>
                <p:nvPr/>
              </p:nvGrpSpPr>
              <p:grpSpPr>
                <a:xfrm>
                  <a:off x="635391" y="876090"/>
                  <a:ext cx="62125" cy="979208"/>
                  <a:chOff x="910941" y="876090"/>
                  <a:chExt cx="62125" cy="979208"/>
                </a:xfrm>
              </p:grpSpPr>
              <p:sp>
                <p:nvSpPr>
                  <p:cNvPr id="1529" name="Google Shape;152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18"/>
                <p:cNvGrpSpPr/>
                <p:nvPr/>
              </p:nvGrpSpPr>
              <p:grpSpPr>
                <a:xfrm>
                  <a:off x="497616" y="876090"/>
                  <a:ext cx="62125" cy="979208"/>
                  <a:chOff x="910941" y="876090"/>
                  <a:chExt cx="62125" cy="979208"/>
                </a:xfrm>
              </p:grpSpPr>
              <p:sp>
                <p:nvSpPr>
                  <p:cNvPr id="1539" name="Google Shape;153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18"/>
                <p:cNvGrpSpPr/>
                <p:nvPr/>
              </p:nvGrpSpPr>
              <p:grpSpPr>
                <a:xfrm>
                  <a:off x="359841" y="876090"/>
                  <a:ext cx="62125" cy="979208"/>
                  <a:chOff x="910941" y="876090"/>
                  <a:chExt cx="62125" cy="979208"/>
                </a:xfrm>
              </p:grpSpPr>
              <p:sp>
                <p:nvSpPr>
                  <p:cNvPr id="1549" name="Google Shape;154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18"/>
                <p:cNvGrpSpPr/>
                <p:nvPr/>
              </p:nvGrpSpPr>
              <p:grpSpPr>
                <a:xfrm>
                  <a:off x="222066" y="876090"/>
                  <a:ext cx="62125" cy="979208"/>
                  <a:chOff x="910941" y="876090"/>
                  <a:chExt cx="62125" cy="979208"/>
                </a:xfrm>
              </p:grpSpPr>
              <p:sp>
                <p:nvSpPr>
                  <p:cNvPr id="1559" name="Google Shape;155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18"/>
                <p:cNvGrpSpPr/>
                <p:nvPr/>
              </p:nvGrpSpPr>
              <p:grpSpPr>
                <a:xfrm>
                  <a:off x="84291" y="876090"/>
                  <a:ext cx="62125" cy="979208"/>
                  <a:chOff x="910941" y="876090"/>
                  <a:chExt cx="62125" cy="979208"/>
                </a:xfrm>
              </p:grpSpPr>
              <p:sp>
                <p:nvSpPr>
                  <p:cNvPr id="1569" name="Google Shape;156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18"/>
                <p:cNvGrpSpPr/>
                <p:nvPr/>
              </p:nvGrpSpPr>
              <p:grpSpPr>
                <a:xfrm>
                  <a:off x="-53484" y="876090"/>
                  <a:ext cx="62125" cy="979208"/>
                  <a:chOff x="910941" y="876090"/>
                  <a:chExt cx="62125" cy="979208"/>
                </a:xfrm>
              </p:grpSpPr>
              <p:sp>
                <p:nvSpPr>
                  <p:cNvPr id="1579" name="Google Shape;157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8" name="Google Shape;1588;p18"/>
              <p:cNvSpPr/>
              <p:nvPr/>
            </p:nvSpPr>
            <p:spPr>
              <a:xfrm flipH="1">
                <a:off x="6846816"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flipH="1">
                <a:off x="8357178"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flipH="1">
                <a:off x="157353"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1" name="Google Shape;1591;p18"/>
              <p:cNvGrpSpPr/>
              <p:nvPr/>
            </p:nvGrpSpPr>
            <p:grpSpPr>
              <a:xfrm rot="-2243615" flipH="1">
                <a:off x="1312091" y="4596087"/>
                <a:ext cx="191654" cy="191644"/>
                <a:chOff x="5939341" y="4763875"/>
                <a:chExt cx="191650" cy="191640"/>
              </a:xfrm>
            </p:grpSpPr>
            <p:sp>
              <p:nvSpPr>
                <p:cNvPr id="1592" name="Google Shape;1592;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18"/>
              <p:cNvGrpSpPr/>
              <p:nvPr/>
            </p:nvGrpSpPr>
            <p:grpSpPr>
              <a:xfrm rot="-9108614" flipH="1">
                <a:off x="8492514" y="4309950"/>
                <a:ext cx="191653" cy="191643"/>
                <a:chOff x="5939341" y="4763875"/>
                <a:chExt cx="191650" cy="191640"/>
              </a:xfrm>
            </p:grpSpPr>
            <p:sp>
              <p:nvSpPr>
                <p:cNvPr id="1596" name="Google Shape;1596;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18"/>
              <p:cNvGrpSpPr/>
              <p:nvPr/>
            </p:nvGrpSpPr>
            <p:grpSpPr>
              <a:xfrm flipH="1">
                <a:off x="8083953" y="1478163"/>
                <a:ext cx="1135350" cy="1181050"/>
                <a:chOff x="-87012" y="2672250"/>
                <a:chExt cx="1135350" cy="1181050"/>
              </a:xfrm>
            </p:grpSpPr>
            <p:sp>
              <p:nvSpPr>
                <p:cNvPr id="1600" name="Google Shape;1600;p18"/>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8"/>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18"/>
              <p:cNvSpPr/>
              <p:nvPr/>
            </p:nvSpPr>
            <p:spPr>
              <a:xfrm rot="-4259867" flipH="1">
                <a:off x="314127" y="860911"/>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8"/>
              <p:cNvSpPr/>
              <p:nvPr/>
            </p:nvSpPr>
            <p:spPr>
              <a:xfrm rot="-8594418" flipH="1">
                <a:off x="8327662" y="484366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8"/>
              <p:cNvSpPr/>
              <p:nvPr/>
            </p:nvSpPr>
            <p:spPr>
              <a:xfrm rot="8547125" flipH="1">
                <a:off x="1709398" y="4843632"/>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8"/>
              <p:cNvSpPr/>
              <p:nvPr/>
            </p:nvSpPr>
            <p:spPr>
              <a:xfrm rot="3063739" flipH="1">
                <a:off x="3008700" y="239686"/>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8"/>
              <p:cNvSpPr/>
              <p:nvPr/>
            </p:nvSpPr>
            <p:spPr>
              <a:xfrm rot="-2903254" flipH="1">
                <a:off x="4050715"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7" name="Google Shape;1607;p18"/>
              <p:cNvGrpSpPr/>
              <p:nvPr/>
            </p:nvGrpSpPr>
            <p:grpSpPr>
              <a:xfrm rot="-2068701" flipH="1">
                <a:off x="-654660" y="3609380"/>
                <a:ext cx="1649498" cy="2513966"/>
                <a:chOff x="8543106" y="1985898"/>
                <a:chExt cx="1317585" cy="2007972"/>
              </a:xfrm>
            </p:grpSpPr>
            <p:sp>
              <p:nvSpPr>
                <p:cNvPr id="1608" name="Google Shape;1608;p18"/>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sp>
            <p:grpSp>
              <p:nvGrpSpPr>
                <p:cNvPr id="1609" name="Google Shape;1609;p18"/>
                <p:cNvGrpSpPr/>
                <p:nvPr/>
              </p:nvGrpSpPr>
              <p:grpSpPr>
                <a:xfrm rot="-5905845" flipH="1">
                  <a:off x="8427105" y="2519223"/>
                  <a:ext cx="1357084" cy="655836"/>
                  <a:chOff x="7708460" y="4378406"/>
                  <a:chExt cx="1357212" cy="655899"/>
                </a:xfrm>
              </p:grpSpPr>
              <p:sp>
                <p:nvSpPr>
                  <p:cNvPr id="1610" name="Google Shape;1610;p18"/>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8"/>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8"/>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8"/>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8"/>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8"/>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8"/>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8"/>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8"/>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8"/>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8"/>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1" name="Google Shape;1621;p18"/>
              <p:cNvGrpSpPr/>
              <p:nvPr/>
            </p:nvGrpSpPr>
            <p:grpSpPr>
              <a:xfrm flipH="1">
                <a:off x="6634007" y="4706420"/>
                <a:ext cx="1323848" cy="358724"/>
                <a:chOff x="3111721" y="3719070"/>
                <a:chExt cx="2418429" cy="764055"/>
              </a:xfrm>
            </p:grpSpPr>
            <p:sp>
              <p:nvSpPr>
                <p:cNvPr id="1622" name="Google Shape;1622;p18"/>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623" name="Google Shape;1623;p18"/>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624" name="Google Shape;1624;p18"/>
              <p:cNvGrpSpPr/>
              <p:nvPr/>
            </p:nvGrpSpPr>
            <p:grpSpPr>
              <a:xfrm rot="2700000" flipH="1">
                <a:off x="1898535" y="186016"/>
                <a:ext cx="191648" cy="191638"/>
                <a:chOff x="5939341" y="4763875"/>
                <a:chExt cx="191650" cy="191640"/>
              </a:xfrm>
            </p:grpSpPr>
            <p:sp>
              <p:nvSpPr>
                <p:cNvPr id="1625" name="Google Shape;1625;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8" name="Google Shape;1628;p18"/>
            <p:cNvSpPr/>
            <p:nvPr/>
          </p:nvSpPr>
          <p:spPr>
            <a:xfrm rot="5400000">
              <a:off x="483713" y="-188975"/>
              <a:ext cx="237300" cy="939900"/>
            </a:xfrm>
            <a:prstGeom prst="roundRect">
              <a:avLst>
                <a:gd name="adj" fmla="val 50000"/>
              </a:avLst>
            </a:prstGeom>
            <a:solidFill>
              <a:schemeClr val="accent2"/>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9"/>
        <p:cNvGrpSpPr/>
        <p:nvPr/>
      </p:nvGrpSpPr>
      <p:grpSpPr>
        <a:xfrm>
          <a:off x="0" y="0"/>
          <a:ext cx="0" cy="0"/>
          <a:chOff x="0" y="0"/>
          <a:chExt cx="0" cy="0"/>
        </a:xfrm>
      </p:grpSpPr>
      <p:grpSp>
        <p:nvGrpSpPr>
          <p:cNvPr id="150" name="Google Shape;150;p3"/>
          <p:cNvGrpSpPr/>
          <p:nvPr/>
        </p:nvGrpSpPr>
        <p:grpSpPr>
          <a:xfrm>
            <a:off x="-978953" y="-962961"/>
            <a:ext cx="10131414" cy="6345819"/>
            <a:chOff x="-978953" y="-962961"/>
            <a:chExt cx="10131414" cy="6345819"/>
          </a:xfrm>
        </p:grpSpPr>
        <p:sp>
          <p:nvSpPr>
            <p:cNvPr id="151" name="Google Shape;151;p3"/>
            <p:cNvSpPr/>
            <p:nvPr/>
          </p:nvSpPr>
          <p:spPr>
            <a:xfrm rot="-5400000">
              <a:off x="7951388" y="4216000"/>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3"/>
            <p:cNvGrpSpPr/>
            <p:nvPr/>
          </p:nvGrpSpPr>
          <p:grpSpPr>
            <a:xfrm>
              <a:off x="8003316" y="4358665"/>
              <a:ext cx="1026550" cy="979208"/>
              <a:chOff x="-53484" y="876090"/>
              <a:chExt cx="1026550" cy="979208"/>
            </a:xfrm>
          </p:grpSpPr>
          <p:grpSp>
            <p:nvGrpSpPr>
              <p:cNvPr id="153" name="Google Shape;153;p3"/>
              <p:cNvGrpSpPr/>
              <p:nvPr/>
            </p:nvGrpSpPr>
            <p:grpSpPr>
              <a:xfrm>
                <a:off x="910941" y="876090"/>
                <a:ext cx="62125" cy="979208"/>
                <a:chOff x="910941" y="876090"/>
                <a:chExt cx="62125" cy="979208"/>
              </a:xfrm>
            </p:grpSpPr>
            <p:sp>
              <p:nvSpPr>
                <p:cNvPr id="154" name="Google Shape;15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3"/>
              <p:cNvGrpSpPr/>
              <p:nvPr/>
            </p:nvGrpSpPr>
            <p:grpSpPr>
              <a:xfrm>
                <a:off x="773166" y="876090"/>
                <a:ext cx="62125" cy="979208"/>
                <a:chOff x="910941" y="876090"/>
                <a:chExt cx="62125" cy="979208"/>
              </a:xfrm>
            </p:grpSpPr>
            <p:sp>
              <p:nvSpPr>
                <p:cNvPr id="164" name="Google Shape;16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3"/>
              <p:cNvGrpSpPr/>
              <p:nvPr/>
            </p:nvGrpSpPr>
            <p:grpSpPr>
              <a:xfrm>
                <a:off x="635391" y="876090"/>
                <a:ext cx="62125" cy="979208"/>
                <a:chOff x="910941" y="876090"/>
                <a:chExt cx="62125" cy="979208"/>
              </a:xfrm>
            </p:grpSpPr>
            <p:sp>
              <p:nvSpPr>
                <p:cNvPr id="174" name="Google Shape;17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3"/>
              <p:cNvGrpSpPr/>
              <p:nvPr/>
            </p:nvGrpSpPr>
            <p:grpSpPr>
              <a:xfrm>
                <a:off x="497616" y="876090"/>
                <a:ext cx="62125" cy="979208"/>
                <a:chOff x="910941" y="876090"/>
                <a:chExt cx="62125" cy="979208"/>
              </a:xfrm>
            </p:grpSpPr>
            <p:sp>
              <p:nvSpPr>
                <p:cNvPr id="184" name="Google Shape;18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3"/>
              <p:cNvGrpSpPr/>
              <p:nvPr/>
            </p:nvGrpSpPr>
            <p:grpSpPr>
              <a:xfrm>
                <a:off x="359841" y="876090"/>
                <a:ext cx="62125" cy="979208"/>
                <a:chOff x="910941" y="876090"/>
                <a:chExt cx="62125" cy="979208"/>
              </a:xfrm>
            </p:grpSpPr>
            <p:sp>
              <p:nvSpPr>
                <p:cNvPr id="194" name="Google Shape;19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3"/>
              <p:cNvGrpSpPr/>
              <p:nvPr/>
            </p:nvGrpSpPr>
            <p:grpSpPr>
              <a:xfrm>
                <a:off x="222066" y="876090"/>
                <a:ext cx="62125" cy="979208"/>
                <a:chOff x="910941" y="876090"/>
                <a:chExt cx="62125" cy="979208"/>
              </a:xfrm>
            </p:grpSpPr>
            <p:sp>
              <p:nvSpPr>
                <p:cNvPr id="204" name="Google Shape;20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3"/>
              <p:cNvGrpSpPr/>
              <p:nvPr/>
            </p:nvGrpSpPr>
            <p:grpSpPr>
              <a:xfrm>
                <a:off x="84291" y="876090"/>
                <a:ext cx="62125" cy="979208"/>
                <a:chOff x="910941" y="876090"/>
                <a:chExt cx="62125" cy="979208"/>
              </a:xfrm>
            </p:grpSpPr>
            <p:sp>
              <p:nvSpPr>
                <p:cNvPr id="214" name="Google Shape;21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3"/>
              <p:cNvGrpSpPr/>
              <p:nvPr/>
            </p:nvGrpSpPr>
            <p:grpSpPr>
              <a:xfrm>
                <a:off x="-53484" y="876090"/>
                <a:ext cx="62125" cy="979208"/>
                <a:chOff x="910941" y="876090"/>
                <a:chExt cx="62125" cy="979208"/>
              </a:xfrm>
            </p:grpSpPr>
            <p:sp>
              <p:nvSpPr>
                <p:cNvPr id="224" name="Google Shape;22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3"/>
            <p:cNvGrpSpPr/>
            <p:nvPr/>
          </p:nvGrpSpPr>
          <p:grpSpPr>
            <a:xfrm rot="-10420984">
              <a:off x="7361952" y="-874885"/>
              <a:ext cx="1698464" cy="1766831"/>
              <a:chOff x="-87012" y="2672250"/>
              <a:chExt cx="1135350" cy="1181050"/>
            </a:xfrm>
          </p:grpSpPr>
          <p:sp>
            <p:nvSpPr>
              <p:cNvPr id="234" name="Google Shape;234;p3"/>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3"/>
            <p:cNvGrpSpPr/>
            <p:nvPr/>
          </p:nvGrpSpPr>
          <p:grpSpPr>
            <a:xfrm>
              <a:off x="7087458" y="-103947"/>
              <a:ext cx="1384865" cy="1283978"/>
              <a:chOff x="6782658" y="124653"/>
              <a:chExt cx="1384865" cy="1283978"/>
            </a:xfrm>
          </p:grpSpPr>
          <p:sp>
            <p:nvSpPr>
              <p:cNvPr id="237" name="Google Shape;237;p3"/>
              <p:cNvSpPr/>
              <p:nvPr/>
            </p:nvSpPr>
            <p:spPr>
              <a:xfrm rot="10186987" flipH="1">
                <a:off x="7034633" y="439517"/>
                <a:ext cx="157294" cy="6185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rot="7385008" flipH="1">
                <a:off x="7281369" y="309241"/>
                <a:ext cx="157183"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rot="-5655878" flipH="1">
                <a:off x="7217140" y="661421"/>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rot="-9340956" flipH="1">
                <a:off x="7530333" y="513689"/>
                <a:ext cx="157361" cy="6202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rot="6073450" flipH="1">
                <a:off x="7521192" y="822247"/>
                <a:ext cx="157207" cy="6213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rot="-1817277" flipH="1">
                <a:off x="7761944" y="1311052"/>
                <a:ext cx="157035"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rot="-5655878" flipH="1">
                <a:off x="7805397" y="746532"/>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rot="275480" flipH="1">
                <a:off x="7735465" y="990876"/>
                <a:ext cx="157405" cy="6201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rot="10596471" flipH="1">
                <a:off x="6987707" y="702168"/>
                <a:ext cx="157175"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rot="10524520" flipH="1">
                <a:off x="8007820" y="935066"/>
                <a:ext cx="157405" cy="6230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rot="4686681" flipH="1">
                <a:off x="7102787" y="177046"/>
                <a:ext cx="157274" cy="6231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rot="-5655878" flipH="1">
                <a:off x="6740890" y="572146"/>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rot="7385008" flipH="1">
                <a:off x="7206969" y="1001291"/>
                <a:ext cx="157183"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rot="6073450" flipH="1">
                <a:off x="7469092" y="1134772"/>
                <a:ext cx="157207" cy="6213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3"/>
            <p:cNvGrpSpPr/>
            <p:nvPr/>
          </p:nvGrpSpPr>
          <p:grpSpPr>
            <a:xfrm>
              <a:off x="2085316" y="4822735"/>
              <a:ext cx="613200" cy="203475"/>
              <a:chOff x="502391" y="461197"/>
              <a:chExt cx="613200" cy="203475"/>
            </a:xfrm>
          </p:grpSpPr>
          <p:grpSp>
            <p:nvGrpSpPr>
              <p:cNvPr id="252" name="Google Shape;252;p3"/>
              <p:cNvGrpSpPr/>
              <p:nvPr/>
            </p:nvGrpSpPr>
            <p:grpSpPr>
              <a:xfrm>
                <a:off x="502391" y="602572"/>
                <a:ext cx="613200" cy="62100"/>
                <a:chOff x="502391" y="602572"/>
                <a:chExt cx="613200" cy="62100"/>
              </a:xfrm>
            </p:grpSpPr>
            <p:sp>
              <p:nvSpPr>
                <p:cNvPr id="253" name="Google Shape;253;p3"/>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3"/>
              <p:cNvGrpSpPr/>
              <p:nvPr/>
            </p:nvGrpSpPr>
            <p:grpSpPr>
              <a:xfrm>
                <a:off x="502391" y="461197"/>
                <a:ext cx="613200" cy="62100"/>
                <a:chOff x="502391" y="602572"/>
                <a:chExt cx="613200" cy="62100"/>
              </a:xfrm>
            </p:grpSpPr>
            <p:sp>
              <p:nvSpPr>
                <p:cNvPr id="259" name="Google Shape;259;p3"/>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 name="Google Shape;264;p3"/>
            <p:cNvSpPr/>
            <p:nvPr/>
          </p:nvSpPr>
          <p:spPr>
            <a:xfrm>
              <a:off x="8732325" y="5573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338488" y="4546150"/>
              <a:ext cx="505200" cy="3465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rot="9879501">
              <a:off x="1018047" y="4828670"/>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3"/>
            <p:cNvGrpSpPr/>
            <p:nvPr/>
          </p:nvGrpSpPr>
          <p:grpSpPr>
            <a:xfrm>
              <a:off x="-978953" y="-666752"/>
              <a:ext cx="2271650" cy="2045375"/>
              <a:chOff x="-597953" y="-430502"/>
              <a:chExt cx="2271650" cy="2045375"/>
            </a:xfrm>
          </p:grpSpPr>
          <p:sp>
            <p:nvSpPr>
              <p:cNvPr id="268" name="Google Shape;268;p3"/>
              <p:cNvSpPr/>
              <p:nvPr/>
            </p:nvSpPr>
            <p:spPr>
              <a:xfrm>
                <a:off x="-597953" y="-430502"/>
                <a:ext cx="2271650" cy="2045375"/>
              </a:xfrm>
              <a:custGeom>
                <a:avLst/>
                <a:gdLst/>
                <a:ahLst/>
                <a:cxnLst/>
                <a:rect l="l" t="t" r="r" b="b"/>
                <a:pathLst>
                  <a:path w="90866" h="81815" extrusionOk="0">
                    <a:moveTo>
                      <a:pt x="3677" y="63952"/>
                    </a:moveTo>
                    <a:cubicBezTo>
                      <a:pt x="6158" y="73874"/>
                      <a:pt x="10325" y="78438"/>
                      <a:pt x="16179" y="80621"/>
                    </a:cubicBezTo>
                    <a:cubicBezTo>
                      <a:pt x="22033" y="82804"/>
                      <a:pt x="33741" y="81911"/>
                      <a:pt x="38801" y="77049"/>
                    </a:cubicBezTo>
                    <a:cubicBezTo>
                      <a:pt x="43861" y="72187"/>
                      <a:pt x="42770" y="57900"/>
                      <a:pt x="46540" y="51451"/>
                    </a:cubicBezTo>
                    <a:cubicBezTo>
                      <a:pt x="50310" y="45002"/>
                      <a:pt x="54676" y="41728"/>
                      <a:pt x="61423" y="38354"/>
                    </a:cubicBezTo>
                    <a:cubicBezTo>
                      <a:pt x="68170" y="34981"/>
                      <a:pt x="82457" y="35179"/>
                      <a:pt x="87021" y="31210"/>
                    </a:cubicBezTo>
                    <a:cubicBezTo>
                      <a:pt x="91585" y="27241"/>
                      <a:pt x="91784" y="19502"/>
                      <a:pt x="88807" y="14541"/>
                    </a:cubicBezTo>
                    <a:cubicBezTo>
                      <a:pt x="85831" y="9580"/>
                      <a:pt x="80473" y="3429"/>
                      <a:pt x="69162" y="1445"/>
                    </a:cubicBezTo>
                    <a:cubicBezTo>
                      <a:pt x="57851" y="-539"/>
                      <a:pt x="32252" y="-639"/>
                      <a:pt x="20941" y="2635"/>
                    </a:cubicBezTo>
                    <a:cubicBezTo>
                      <a:pt x="9630" y="5909"/>
                      <a:pt x="4173" y="10871"/>
                      <a:pt x="1296" y="21090"/>
                    </a:cubicBezTo>
                    <a:cubicBezTo>
                      <a:pt x="-1581" y="31310"/>
                      <a:pt x="1197" y="54030"/>
                      <a:pt x="3677" y="63952"/>
                    </a:cubicBezTo>
                    <a:close/>
                  </a:path>
                </a:pathLst>
              </a:custGeom>
              <a:noFill/>
              <a:ln w="38100" cap="flat" cmpd="sng">
                <a:solidFill>
                  <a:schemeClr val="dk1"/>
                </a:solidFill>
                <a:prstDash val="solid"/>
                <a:round/>
                <a:headEnd type="none" w="med" len="med"/>
                <a:tailEnd type="none" w="med" len="med"/>
              </a:ln>
            </p:spPr>
          </p:sp>
          <p:sp>
            <p:nvSpPr>
              <p:cNvPr id="269" name="Google Shape;269;p3"/>
              <p:cNvSpPr/>
              <p:nvPr/>
            </p:nvSpPr>
            <p:spPr>
              <a:xfrm>
                <a:off x="-429459" y="-303215"/>
                <a:ext cx="1879050" cy="1788275"/>
              </a:xfrm>
              <a:custGeom>
                <a:avLst/>
                <a:gdLst/>
                <a:ahLst/>
                <a:cxnLst/>
                <a:rect l="l" t="t" r="r" b="b"/>
                <a:pathLst>
                  <a:path w="75162" h="71531" extrusionOk="0">
                    <a:moveTo>
                      <a:pt x="1700" y="16892"/>
                    </a:moveTo>
                    <a:cubicBezTo>
                      <a:pt x="-1822" y="26864"/>
                      <a:pt x="856" y="51272"/>
                      <a:pt x="3188" y="60350"/>
                    </a:cubicBezTo>
                    <a:cubicBezTo>
                      <a:pt x="5520" y="69429"/>
                      <a:pt x="10977" y="70520"/>
                      <a:pt x="15690" y="71363"/>
                    </a:cubicBezTo>
                    <a:cubicBezTo>
                      <a:pt x="20403" y="72206"/>
                      <a:pt x="27894" y="69825"/>
                      <a:pt x="31466" y="65410"/>
                    </a:cubicBezTo>
                    <a:cubicBezTo>
                      <a:pt x="35038" y="60995"/>
                      <a:pt x="34343" y="50577"/>
                      <a:pt x="37121" y="44872"/>
                    </a:cubicBezTo>
                    <a:cubicBezTo>
                      <a:pt x="39899" y="39167"/>
                      <a:pt x="42627" y="34404"/>
                      <a:pt x="48134" y="31179"/>
                    </a:cubicBezTo>
                    <a:cubicBezTo>
                      <a:pt x="53641" y="27954"/>
                      <a:pt x="65696" y="28352"/>
                      <a:pt x="70161" y="25524"/>
                    </a:cubicBezTo>
                    <a:cubicBezTo>
                      <a:pt x="74626" y="22696"/>
                      <a:pt x="75717" y="17636"/>
                      <a:pt x="74923" y="14213"/>
                    </a:cubicBezTo>
                    <a:cubicBezTo>
                      <a:pt x="74129" y="10790"/>
                      <a:pt x="73832" y="7268"/>
                      <a:pt x="65398" y="4986"/>
                    </a:cubicBezTo>
                    <a:cubicBezTo>
                      <a:pt x="56965" y="2704"/>
                      <a:pt x="34938" y="-1463"/>
                      <a:pt x="24322" y="521"/>
                    </a:cubicBezTo>
                    <a:cubicBezTo>
                      <a:pt x="13706" y="2505"/>
                      <a:pt x="5222" y="6921"/>
                      <a:pt x="1700" y="16892"/>
                    </a:cubicBezTo>
                    <a:close/>
                  </a:path>
                </a:pathLst>
              </a:custGeom>
              <a:noFill/>
              <a:ln w="38100" cap="flat" cmpd="sng">
                <a:solidFill>
                  <a:schemeClr val="dk1"/>
                </a:solidFill>
                <a:prstDash val="solid"/>
                <a:round/>
                <a:headEnd type="none" w="med" len="med"/>
                <a:tailEnd type="none" w="med" len="med"/>
              </a:ln>
            </p:spPr>
          </p:sp>
          <p:sp>
            <p:nvSpPr>
              <p:cNvPr id="270" name="Google Shape;270;p3"/>
              <p:cNvSpPr/>
              <p:nvPr/>
            </p:nvSpPr>
            <p:spPr>
              <a:xfrm>
                <a:off x="-255266" y="-196009"/>
                <a:ext cx="1413800" cy="1541225"/>
              </a:xfrm>
              <a:custGeom>
                <a:avLst/>
                <a:gdLst/>
                <a:ahLst/>
                <a:cxnLst/>
                <a:rect l="l" t="t" r="r" b="b"/>
                <a:pathLst>
                  <a:path w="56552" h="61649" extrusionOk="0">
                    <a:moveTo>
                      <a:pt x="91" y="30165"/>
                    </a:moveTo>
                    <a:cubicBezTo>
                      <a:pt x="289" y="37557"/>
                      <a:pt x="388" y="50256"/>
                      <a:pt x="3067" y="55465"/>
                    </a:cubicBezTo>
                    <a:cubicBezTo>
                      <a:pt x="5746" y="60674"/>
                      <a:pt x="12791" y="62311"/>
                      <a:pt x="16164" y="61418"/>
                    </a:cubicBezTo>
                    <a:cubicBezTo>
                      <a:pt x="19538" y="60525"/>
                      <a:pt x="21522" y="56607"/>
                      <a:pt x="23308" y="50108"/>
                    </a:cubicBezTo>
                    <a:cubicBezTo>
                      <a:pt x="25094" y="43609"/>
                      <a:pt x="21870" y="28479"/>
                      <a:pt x="26880" y="22426"/>
                    </a:cubicBezTo>
                    <a:cubicBezTo>
                      <a:pt x="31891" y="16374"/>
                      <a:pt x="48857" y="16869"/>
                      <a:pt x="53371" y="13793"/>
                    </a:cubicBezTo>
                    <a:cubicBezTo>
                      <a:pt x="57885" y="10717"/>
                      <a:pt x="57141" y="6203"/>
                      <a:pt x="53966" y="3971"/>
                    </a:cubicBezTo>
                    <a:cubicBezTo>
                      <a:pt x="50791" y="1739"/>
                      <a:pt x="41266" y="846"/>
                      <a:pt x="34321" y="399"/>
                    </a:cubicBezTo>
                    <a:cubicBezTo>
                      <a:pt x="27376" y="-47"/>
                      <a:pt x="17702" y="-494"/>
                      <a:pt x="12295" y="1292"/>
                    </a:cubicBezTo>
                    <a:cubicBezTo>
                      <a:pt x="6888" y="3078"/>
                      <a:pt x="3911" y="6303"/>
                      <a:pt x="1877" y="11115"/>
                    </a:cubicBezTo>
                    <a:cubicBezTo>
                      <a:pt x="-157" y="15927"/>
                      <a:pt x="-107" y="22773"/>
                      <a:pt x="91" y="30165"/>
                    </a:cubicBezTo>
                    <a:close/>
                  </a:path>
                </a:pathLst>
              </a:custGeom>
              <a:noFill/>
              <a:ln w="38100" cap="flat" cmpd="sng">
                <a:solidFill>
                  <a:schemeClr val="dk1"/>
                </a:solidFill>
                <a:prstDash val="solid"/>
                <a:round/>
                <a:headEnd type="none" w="med" len="med"/>
                <a:tailEnd type="none" w="med" len="med"/>
              </a:ln>
            </p:spPr>
          </p:sp>
          <p:sp>
            <p:nvSpPr>
              <p:cNvPr id="271" name="Google Shape;271;p3"/>
              <p:cNvSpPr/>
              <p:nvPr/>
            </p:nvSpPr>
            <p:spPr>
              <a:xfrm>
                <a:off x="-129254" y="-97610"/>
                <a:ext cx="597350" cy="1280025"/>
              </a:xfrm>
              <a:custGeom>
                <a:avLst/>
                <a:gdLst/>
                <a:ahLst/>
                <a:cxnLst/>
                <a:rect l="l" t="t" r="r" b="b"/>
                <a:pathLst>
                  <a:path w="23894" h="51201" extrusionOk="0">
                    <a:moveTo>
                      <a:pt x="1003" y="41111"/>
                    </a:moveTo>
                    <a:cubicBezTo>
                      <a:pt x="1747" y="47660"/>
                      <a:pt x="3285" y="49445"/>
                      <a:pt x="4872" y="50636"/>
                    </a:cubicBezTo>
                    <a:cubicBezTo>
                      <a:pt x="6460" y="51827"/>
                      <a:pt x="9982" y="51182"/>
                      <a:pt x="10528" y="48255"/>
                    </a:cubicBezTo>
                    <a:cubicBezTo>
                      <a:pt x="11074" y="45328"/>
                      <a:pt x="8395" y="39424"/>
                      <a:pt x="8147" y="33074"/>
                    </a:cubicBezTo>
                    <a:cubicBezTo>
                      <a:pt x="7899" y="26724"/>
                      <a:pt x="6560" y="14669"/>
                      <a:pt x="9040" y="10155"/>
                    </a:cubicBezTo>
                    <a:cubicBezTo>
                      <a:pt x="11520" y="5641"/>
                      <a:pt x="21094" y="7625"/>
                      <a:pt x="23029" y="5988"/>
                    </a:cubicBezTo>
                    <a:cubicBezTo>
                      <a:pt x="24964" y="4351"/>
                      <a:pt x="23426" y="1027"/>
                      <a:pt x="20648" y="332"/>
                    </a:cubicBezTo>
                    <a:cubicBezTo>
                      <a:pt x="17870" y="-363"/>
                      <a:pt x="9734" y="-15"/>
                      <a:pt x="6361" y="1820"/>
                    </a:cubicBezTo>
                    <a:cubicBezTo>
                      <a:pt x="2988" y="3656"/>
                      <a:pt x="1301" y="4797"/>
                      <a:pt x="408" y="11345"/>
                    </a:cubicBezTo>
                    <a:cubicBezTo>
                      <a:pt x="-485" y="17894"/>
                      <a:pt x="259" y="34563"/>
                      <a:pt x="1003" y="41111"/>
                    </a:cubicBezTo>
                    <a:close/>
                  </a:path>
                </a:pathLst>
              </a:custGeom>
              <a:noFill/>
              <a:ln w="38100" cap="flat" cmpd="sng">
                <a:solidFill>
                  <a:schemeClr val="dk1"/>
                </a:solidFill>
                <a:prstDash val="solid"/>
                <a:round/>
                <a:headEnd type="none" w="med" len="med"/>
                <a:tailEnd type="none" w="med" len="med"/>
              </a:ln>
            </p:spPr>
          </p:sp>
        </p:grpSp>
        <p:sp>
          <p:nvSpPr>
            <p:cNvPr id="272" name="Google Shape;272;p3"/>
            <p:cNvSpPr/>
            <p:nvPr/>
          </p:nvSpPr>
          <p:spPr>
            <a:xfrm rot="5912600">
              <a:off x="3208067" y="5133685"/>
              <a:ext cx="40590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rot="-897031">
              <a:off x="8736245" y="3677865"/>
              <a:ext cx="405838" cy="844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rot="3935676">
              <a:off x="7062234" y="4377481"/>
              <a:ext cx="405866" cy="8431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rot="9366379">
              <a:off x="159559" y="3934112"/>
              <a:ext cx="405885" cy="843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rot="-8098203">
              <a:off x="1960410" y="-189289"/>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rot="-8098203">
              <a:off x="6144260" y="70861"/>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3"/>
            <p:cNvGrpSpPr/>
            <p:nvPr/>
          </p:nvGrpSpPr>
          <p:grpSpPr>
            <a:xfrm rot="3414734">
              <a:off x="1221041" y="277035"/>
              <a:ext cx="191642" cy="191632"/>
              <a:chOff x="5939341" y="4763875"/>
              <a:chExt cx="191650" cy="191640"/>
            </a:xfrm>
          </p:grpSpPr>
          <p:sp>
            <p:nvSpPr>
              <p:cNvPr id="279" name="Google Shape;279;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3"/>
            <p:cNvGrpSpPr/>
            <p:nvPr/>
          </p:nvGrpSpPr>
          <p:grpSpPr>
            <a:xfrm rot="8597638">
              <a:off x="6913214" y="4800695"/>
              <a:ext cx="191647" cy="191637"/>
              <a:chOff x="5939341" y="4763875"/>
              <a:chExt cx="191650" cy="191640"/>
            </a:xfrm>
          </p:grpSpPr>
          <p:sp>
            <p:nvSpPr>
              <p:cNvPr id="283" name="Google Shape;283;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
            <p:cNvGrpSpPr/>
            <p:nvPr/>
          </p:nvGrpSpPr>
          <p:grpSpPr>
            <a:xfrm rot="-9813291">
              <a:off x="5306158" y="150091"/>
              <a:ext cx="191652" cy="191642"/>
              <a:chOff x="5939341" y="4763875"/>
              <a:chExt cx="191650" cy="191640"/>
            </a:xfrm>
          </p:grpSpPr>
          <p:sp>
            <p:nvSpPr>
              <p:cNvPr id="287" name="Google Shape;287;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0" name="Google Shape;290;p3"/>
          <p:cNvSpPr txBox="1">
            <a:spLocks noGrp="1"/>
          </p:cNvSpPr>
          <p:nvPr>
            <p:ph type="title" hasCustomPrompt="1"/>
          </p:nvPr>
        </p:nvSpPr>
        <p:spPr>
          <a:xfrm>
            <a:off x="4008300" y="1516577"/>
            <a:ext cx="1127400" cy="9465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6000"/>
              <a:buFont typeface="Libre Franklin Black"/>
              <a:buNone/>
              <a:defRPr sz="60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1" name="Google Shape;291;p3"/>
          <p:cNvSpPr txBox="1">
            <a:spLocks noGrp="1"/>
          </p:cNvSpPr>
          <p:nvPr>
            <p:ph type="title" idx="2"/>
          </p:nvPr>
        </p:nvSpPr>
        <p:spPr>
          <a:xfrm>
            <a:off x="1449450" y="2277523"/>
            <a:ext cx="6245100" cy="13494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2"/>
        <p:cNvGrpSpPr/>
        <p:nvPr/>
      </p:nvGrpSpPr>
      <p:grpSpPr>
        <a:xfrm>
          <a:off x="0" y="0"/>
          <a:ext cx="0" cy="0"/>
          <a:chOff x="0" y="0"/>
          <a:chExt cx="0" cy="0"/>
        </a:xfrm>
      </p:grpSpPr>
      <p:sp>
        <p:nvSpPr>
          <p:cNvPr id="293" name="Google Shape;293;p4"/>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4" name="Google Shape;294;p4"/>
          <p:cNvSpPr txBox="1">
            <a:spLocks noGrp="1"/>
          </p:cNvSpPr>
          <p:nvPr>
            <p:ph type="body" idx="1"/>
          </p:nvPr>
        </p:nvSpPr>
        <p:spPr>
          <a:xfrm>
            <a:off x="1157350" y="1783200"/>
            <a:ext cx="3010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sz="1600"/>
            </a:lvl1pPr>
            <a:lvl2pPr marL="914400" lvl="1" indent="-317500" rtl="0">
              <a:lnSpc>
                <a:spcPct val="100000"/>
              </a:lnSpc>
              <a:spcBef>
                <a:spcPts val="0"/>
              </a:spcBef>
              <a:spcAft>
                <a:spcPts val="0"/>
              </a:spcAft>
              <a:buSzPts val="1400"/>
              <a:buFont typeface="Roboto"/>
              <a:buChar char="○"/>
              <a:defRPr/>
            </a:lvl2pPr>
            <a:lvl3pPr marL="1371600" lvl="2" indent="-317500" rtl="0">
              <a:lnSpc>
                <a:spcPct val="100000"/>
              </a:lnSpc>
              <a:spcBef>
                <a:spcPts val="0"/>
              </a:spcBef>
              <a:spcAft>
                <a:spcPts val="0"/>
              </a:spcAft>
              <a:buSzPts val="1400"/>
              <a:buFont typeface="Roboto"/>
              <a:buChar char="■"/>
              <a:defRPr/>
            </a:lvl3pPr>
            <a:lvl4pPr marL="1828800" lvl="3" indent="-317500" rtl="0">
              <a:lnSpc>
                <a:spcPct val="100000"/>
              </a:lnSpc>
              <a:spcBef>
                <a:spcPts val="0"/>
              </a:spcBef>
              <a:spcAft>
                <a:spcPts val="0"/>
              </a:spcAft>
              <a:buSzPts val="1400"/>
              <a:buFont typeface="Roboto"/>
              <a:buChar char="●"/>
              <a:defRPr/>
            </a:lvl4pPr>
            <a:lvl5pPr marL="2286000" lvl="4" indent="-317500" rtl="0">
              <a:lnSpc>
                <a:spcPct val="100000"/>
              </a:lnSpc>
              <a:spcBef>
                <a:spcPts val="0"/>
              </a:spcBef>
              <a:spcAft>
                <a:spcPts val="0"/>
              </a:spcAft>
              <a:buSzPts val="1400"/>
              <a:buFont typeface="Roboto"/>
              <a:buChar char="○"/>
              <a:defRPr/>
            </a:lvl5pPr>
            <a:lvl6pPr marL="2743200" lvl="5" indent="-317500" rtl="0">
              <a:lnSpc>
                <a:spcPct val="100000"/>
              </a:lnSpc>
              <a:spcBef>
                <a:spcPts val="0"/>
              </a:spcBef>
              <a:spcAft>
                <a:spcPts val="0"/>
              </a:spcAft>
              <a:buSzPts val="1400"/>
              <a:buFont typeface="Roboto"/>
              <a:buChar char="■"/>
              <a:defRPr/>
            </a:lvl6pPr>
            <a:lvl7pPr marL="3200400" lvl="6" indent="-317500" rtl="0">
              <a:lnSpc>
                <a:spcPct val="100000"/>
              </a:lnSpc>
              <a:spcBef>
                <a:spcPts val="0"/>
              </a:spcBef>
              <a:spcAft>
                <a:spcPts val="0"/>
              </a:spcAft>
              <a:buSzPts val="1400"/>
              <a:buFont typeface="Roboto"/>
              <a:buChar char="●"/>
              <a:defRPr/>
            </a:lvl7pPr>
            <a:lvl8pPr marL="3657600" lvl="7" indent="-317500" rtl="0">
              <a:lnSpc>
                <a:spcPct val="100000"/>
              </a:lnSpc>
              <a:spcBef>
                <a:spcPts val="0"/>
              </a:spcBef>
              <a:spcAft>
                <a:spcPts val="0"/>
              </a:spcAft>
              <a:buSzPts val="1400"/>
              <a:buFont typeface="Roboto"/>
              <a:buChar char="○"/>
              <a:defRPr/>
            </a:lvl8pPr>
            <a:lvl9pPr marL="4114800" lvl="8" indent="-317500" rtl="0">
              <a:lnSpc>
                <a:spcPct val="100000"/>
              </a:lnSpc>
              <a:spcBef>
                <a:spcPts val="0"/>
              </a:spcBef>
              <a:spcAft>
                <a:spcPts val="0"/>
              </a:spcAft>
              <a:buSzPts val="1400"/>
              <a:buFont typeface="Roboto"/>
              <a:buChar char="■"/>
              <a:defRPr/>
            </a:lvl9pPr>
          </a:lstStyle>
          <a:p>
            <a:endParaRPr/>
          </a:p>
        </p:txBody>
      </p:sp>
      <p:grpSp>
        <p:nvGrpSpPr>
          <p:cNvPr id="295" name="Google Shape;295;p4"/>
          <p:cNvGrpSpPr/>
          <p:nvPr/>
        </p:nvGrpSpPr>
        <p:grpSpPr>
          <a:xfrm>
            <a:off x="-1067525" y="-1067756"/>
            <a:ext cx="10744134" cy="7061331"/>
            <a:chOff x="-1067525" y="-1067756"/>
            <a:chExt cx="10744134" cy="7061331"/>
          </a:xfrm>
        </p:grpSpPr>
        <p:grpSp>
          <p:nvGrpSpPr>
            <p:cNvPr id="296" name="Google Shape;296;p4"/>
            <p:cNvGrpSpPr/>
            <p:nvPr/>
          </p:nvGrpSpPr>
          <p:grpSpPr>
            <a:xfrm>
              <a:off x="-1067525" y="3997975"/>
              <a:ext cx="1995600" cy="1995600"/>
              <a:chOff x="-1666100" y="4430050"/>
              <a:chExt cx="1995600" cy="1995600"/>
            </a:xfrm>
          </p:grpSpPr>
          <p:sp>
            <p:nvSpPr>
              <p:cNvPr id="297" name="Google Shape;297;p4"/>
              <p:cNvSpPr/>
              <p:nvPr/>
            </p:nvSpPr>
            <p:spPr>
              <a:xfrm>
                <a:off x="-1666100" y="4430050"/>
                <a:ext cx="1995600" cy="1995600"/>
              </a:xfrm>
              <a:prstGeom prst="donut">
                <a:avLst>
                  <a:gd name="adj" fmla="val 25000"/>
                </a:avLst>
              </a:prstGeom>
              <a:solidFill>
                <a:schemeClr val="accen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008334" y="6228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0310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728609" y="613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1265334" y="6039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1227559"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492109" y="56614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333384" y="5427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537509" y="5449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424109" y="5163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1235109" y="499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393859" y="58202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20409" y="6047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569859" y="619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562309" y="6001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1318259" y="477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1068809" y="4732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690809" y="4709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887384" y="456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509384" y="4542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50634" y="4845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86059" y="50189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161634" y="4724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229684" y="58429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63384" y="56236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55834" y="5374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1314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74191"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140741" y="5434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87816" y="51625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18009" y="4875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373334" y="62057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834459" y="60167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728609" y="626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4"/>
            <p:cNvGrpSpPr/>
            <p:nvPr/>
          </p:nvGrpSpPr>
          <p:grpSpPr>
            <a:xfrm rot="6701819">
              <a:off x="-867564" y="-503845"/>
              <a:ext cx="2078011" cy="1273940"/>
              <a:chOff x="-498597" y="4604301"/>
              <a:chExt cx="1545125" cy="947250"/>
            </a:xfrm>
          </p:grpSpPr>
          <p:sp>
            <p:nvSpPr>
              <p:cNvPr id="332" name="Google Shape;332;p4"/>
              <p:cNvSpPr/>
              <p:nvPr/>
            </p:nvSpPr>
            <p:spPr>
              <a:xfrm>
                <a:off x="-498597" y="4604301"/>
                <a:ext cx="1545125" cy="947250"/>
              </a:xfrm>
              <a:custGeom>
                <a:avLst/>
                <a:gdLst/>
                <a:ahLst/>
                <a:cxnLst/>
                <a:rect l="l" t="t" r="r" b="b"/>
                <a:pathLst>
                  <a:path w="61805" h="37890" extrusionOk="0">
                    <a:moveTo>
                      <a:pt x="41971" y="36689"/>
                    </a:moveTo>
                    <a:cubicBezTo>
                      <a:pt x="47825" y="35499"/>
                      <a:pt x="53579" y="33515"/>
                      <a:pt x="56853" y="30141"/>
                    </a:cubicBezTo>
                    <a:cubicBezTo>
                      <a:pt x="60127" y="26768"/>
                      <a:pt x="62509" y="20516"/>
                      <a:pt x="61616" y="16448"/>
                    </a:cubicBezTo>
                    <a:cubicBezTo>
                      <a:pt x="60723" y="12380"/>
                      <a:pt x="56159" y="7023"/>
                      <a:pt x="51496" y="5733"/>
                    </a:cubicBezTo>
                    <a:cubicBezTo>
                      <a:pt x="46833" y="4443"/>
                      <a:pt x="39192" y="9577"/>
                      <a:pt x="33636" y="8709"/>
                    </a:cubicBezTo>
                    <a:cubicBezTo>
                      <a:pt x="28080" y="7841"/>
                      <a:pt x="22772" y="1566"/>
                      <a:pt x="18158" y="524"/>
                    </a:cubicBezTo>
                    <a:cubicBezTo>
                      <a:pt x="13544" y="-518"/>
                      <a:pt x="8980" y="-72"/>
                      <a:pt x="5954" y="2458"/>
                    </a:cubicBezTo>
                    <a:cubicBezTo>
                      <a:pt x="2928" y="4988"/>
                      <a:pt x="51" y="11090"/>
                      <a:pt x="1" y="15704"/>
                    </a:cubicBezTo>
                    <a:cubicBezTo>
                      <a:pt x="-48" y="20318"/>
                      <a:pt x="2036" y="26544"/>
                      <a:pt x="5657" y="30141"/>
                    </a:cubicBezTo>
                    <a:cubicBezTo>
                      <a:pt x="9279" y="33738"/>
                      <a:pt x="15678" y="36193"/>
                      <a:pt x="21730" y="37284"/>
                    </a:cubicBezTo>
                    <a:cubicBezTo>
                      <a:pt x="27782" y="38375"/>
                      <a:pt x="36117" y="37880"/>
                      <a:pt x="41971" y="36689"/>
                    </a:cubicBezTo>
                    <a:close/>
                  </a:path>
                </a:pathLst>
              </a:custGeom>
              <a:noFill/>
              <a:ln w="38100" cap="flat" cmpd="sng">
                <a:solidFill>
                  <a:schemeClr val="dk1"/>
                </a:solidFill>
                <a:prstDash val="solid"/>
                <a:round/>
                <a:headEnd type="none" w="med" len="med"/>
                <a:tailEnd type="none" w="med" len="med"/>
              </a:ln>
            </p:spPr>
          </p:sp>
          <p:sp>
            <p:nvSpPr>
              <p:cNvPr id="333" name="Google Shape;333;p4"/>
              <p:cNvSpPr/>
              <p:nvPr/>
            </p:nvSpPr>
            <p:spPr>
              <a:xfrm>
                <a:off x="-312648" y="4768565"/>
                <a:ext cx="1212050" cy="658075"/>
              </a:xfrm>
              <a:custGeom>
                <a:avLst/>
                <a:gdLst/>
                <a:ahLst/>
                <a:cxnLst/>
                <a:rect l="l" t="t" r="r" b="b"/>
                <a:pathLst>
                  <a:path w="48482" h="26323" extrusionOk="0">
                    <a:moveTo>
                      <a:pt x="34830" y="25653"/>
                    </a:moveTo>
                    <a:cubicBezTo>
                      <a:pt x="39444" y="24760"/>
                      <a:pt x="43612" y="22825"/>
                      <a:pt x="45844" y="20295"/>
                    </a:cubicBezTo>
                    <a:cubicBezTo>
                      <a:pt x="48077" y="17765"/>
                      <a:pt x="48969" y="13102"/>
                      <a:pt x="48225" y="10473"/>
                    </a:cubicBezTo>
                    <a:cubicBezTo>
                      <a:pt x="47481" y="7844"/>
                      <a:pt x="44703" y="5165"/>
                      <a:pt x="41379" y="4520"/>
                    </a:cubicBezTo>
                    <a:cubicBezTo>
                      <a:pt x="38055" y="3875"/>
                      <a:pt x="32995" y="7248"/>
                      <a:pt x="28282" y="6603"/>
                    </a:cubicBezTo>
                    <a:cubicBezTo>
                      <a:pt x="23569" y="5958"/>
                      <a:pt x="17169" y="1543"/>
                      <a:pt x="13101" y="650"/>
                    </a:cubicBezTo>
                    <a:cubicBezTo>
                      <a:pt x="9033" y="-243"/>
                      <a:pt x="6057" y="-367"/>
                      <a:pt x="3874" y="1245"/>
                    </a:cubicBezTo>
                    <a:cubicBezTo>
                      <a:pt x="1691" y="2857"/>
                      <a:pt x="-95" y="7149"/>
                      <a:pt x="4" y="10324"/>
                    </a:cubicBezTo>
                    <a:cubicBezTo>
                      <a:pt x="103" y="13499"/>
                      <a:pt x="1443" y="17740"/>
                      <a:pt x="4469" y="20295"/>
                    </a:cubicBezTo>
                    <a:cubicBezTo>
                      <a:pt x="7495" y="22850"/>
                      <a:pt x="13101" y="24760"/>
                      <a:pt x="18161" y="25653"/>
                    </a:cubicBezTo>
                    <a:cubicBezTo>
                      <a:pt x="23221" y="26546"/>
                      <a:pt x="30216" y="26546"/>
                      <a:pt x="34830" y="25653"/>
                    </a:cubicBezTo>
                    <a:close/>
                  </a:path>
                </a:pathLst>
              </a:custGeom>
              <a:noFill/>
              <a:ln w="38100" cap="flat" cmpd="sng">
                <a:solidFill>
                  <a:schemeClr val="dk1"/>
                </a:solidFill>
                <a:prstDash val="solid"/>
                <a:round/>
                <a:headEnd type="none" w="med" len="med"/>
                <a:tailEnd type="none" w="med" len="med"/>
              </a:ln>
            </p:spPr>
          </p:sp>
          <p:sp>
            <p:nvSpPr>
              <p:cNvPr id="334" name="Google Shape;334;p4"/>
              <p:cNvSpPr/>
              <p:nvPr/>
            </p:nvSpPr>
            <p:spPr>
              <a:xfrm>
                <a:off x="-242960" y="4859229"/>
                <a:ext cx="1091300" cy="514625"/>
              </a:xfrm>
              <a:custGeom>
                <a:avLst/>
                <a:gdLst/>
                <a:ahLst/>
                <a:cxnLst/>
                <a:rect l="l" t="t" r="r" b="b"/>
                <a:pathLst>
                  <a:path w="43652" h="20585" extrusionOk="0">
                    <a:moveTo>
                      <a:pt x="18945" y="20539"/>
                    </a:moveTo>
                    <a:cubicBezTo>
                      <a:pt x="24179" y="20787"/>
                      <a:pt x="33580" y="20043"/>
                      <a:pt x="37698" y="18158"/>
                    </a:cubicBezTo>
                    <a:cubicBezTo>
                      <a:pt x="41816" y="16273"/>
                      <a:pt x="43602" y="11659"/>
                      <a:pt x="43651" y="9228"/>
                    </a:cubicBezTo>
                    <a:cubicBezTo>
                      <a:pt x="43701" y="6797"/>
                      <a:pt x="40922" y="4267"/>
                      <a:pt x="37995" y="3572"/>
                    </a:cubicBezTo>
                    <a:cubicBezTo>
                      <a:pt x="35068" y="2878"/>
                      <a:pt x="29711" y="5160"/>
                      <a:pt x="26089" y="5061"/>
                    </a:cubicBezTo>
                    <a:cubicBezTo>
                      <a:pt x="22468" y="4962"/>
                      <a:pt x="19466" y="3820"/>
                      <a:pt x="16266" y="2977"/>
                    </a:cubicBezTo>
                    <a:cubicBezTo>
                      <a:pt x="13066" y="2134"/>
                      <a:pt x="9370" y="-49"/>
                      <a:pt x="6890" y="1"/>
                    </a:cubicBezTo>
                    <a:cubicBezTo>
                      <a:pt x="4410" y="51"/>
                      <a:pt x="2475" y="1564"/>
                      <a:pt x="1384" y="3275"/>
                    </a:cubicBezTo>
                    <a:cubicBezTo>
                      <a:pt x="293" y="4987"/>
                      <a:pt x="-476" y="8038"/>
                      <a:pt x="342" y="10270"/>
                    </a:cubicBezTo>
                    <a:cubicBezTo>
                      <a:pt x="1161" y="12502"/>
                      <a:pt x="3195" y="14958"/>
                      <a:pt x="6295" y="16669"/>
                    </a:cubicBezTo>
                    <a:cubicBezTo>
                      <a:pt x="9396" y="18381"/>
                      <a:pt x="13711" y="20291"/>
                      <a:pt x="18945" y="20539"/>
                    </a:cubicBezTo>
                    <a:close/>
                  </a:path>
                </a:pathLst>
              </a:custGeom>
              <a:noFill/>
              <a:ln w="38100" cap="flat" cmpd="sng">
                <a:solidFill>
                  <a:schemeClr val="dk1"/>
                </a:solidFill>
                <a:prstDash val="solid"/>
                <a:round/>
                <a:headEnd type="none" w="med" len="med"/>
                <a:tailEnd type="none" w="med" len="med"/>
              </a:ln>
            </p:spPr>
          </p:sp>
        </p:grpSp>
        <p:sp>
          <p:nvSpPr>
            <p:cNvPr id="335" name="Google Shape;335;p4"/>
            <p:cNvSpPr/>
            <p:nvPr/>
          </p:nvSpPr>
          <p:spPr>
            <a:xfrm>
              <a:off x="176550" y="3186725"/>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497513" y="3731100"/>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9879501">
              <a:off x="7849772" y="47785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4"/>
            <p:cNvGrpSpPr/>
            <p:nvPr/>
          </p:nvGrpSpPr>
          <p:grpSpPr>
            <a:xfrm rot="-2700000">
              <a:off x="8808045" y="3301891"/>
              <a:ext cx="191648" cy="191638"/>
              <a:chOff x="5939341" y="4763875"/>
              <a:chExt cx="191650" cy="191640"/>
            </a:xfrm>
          </p:grpSpPr>
          <p:sp>
            <p:nvSpPr>
              <p:cNvPr id="339" name="Google Shape;339;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4"/>
            <p:cNvGrpSpPr/>
            <p:nvPr/>
          </p:nvGrpSpPr>
          <p:grpSpPr>
            <a:xfrm rot="3414734">
              <a:off x="1184166" y="4778585"/>
              <a:ext cx="191642" cy="191632"/>
              <a:chOff x="5939341" y="4763875"/>
              <a:chExt cx="191650" cy="191640"/>
            </a:xfrm>
          </p:grpSpPr>
          <p:sp>
            <p:nvSpPr>
              <p:cNvPr id="343" name="Google Shape;343;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4"/>
            <p:cNvGrpSpPr/>
            <p:nvPr/>
          </p:nvGrpSpPr>
          <p:grpSpPr>
            <a:xfrm rot="-570904">
              <a:off x="191067" y="1184176"/>
              <a:ext cx="191642" cy="191632"/>
              <a:chOff x="5939341" y="4763875"/>
              <a:chExt cx="191650" cy="191640"/>
            </a:xfrm>
          </p:grpSpPr>
          <p:sp>
            <p:nvSpPr>
              <p:cNvPr id="347" name="Google Shape;347;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4"/>
            <p:cNvGrpSpPr/>
            <p:nvPr/>
          </p:nvGrpSpPr>
          <p:grpSpPr>
            <a:xfrm rot="10800000">
              <a:off x="6818327" y="31385"/>
              <a:ext cx="613200" cy="203475"/>
              <a:chOff x="502391" y="461197"/>
              <a:chExt cx="613200" cy="203475"/>
            </a:xfrm>
          </p:grpSpPr>
          <p:grpSp>
            <p:nvGrpSpPr>
              <p:cNvPr id="351" name="Google Shape;351;p4"/>
              <p:cNvGrpSpPr/>
              <p:nvPr/>
            </p:nvGrpSpPr>
            <p:grpSpPr>
              <a:xfrm>
                <a:off x="502391" y="602572"/>
                <a:ext cx="613200" cy="62100"/>
                <a:chOff x="502391" y="602572"/>
                <a:chExt cx="613200" cy="62100"/>
              </a:xfrm>
            </p:grpSpPr>
            <p:sp>
              <p:nvSpPr>
                <p:cNvPr id="352" name="Google Shape;352;p4"/>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02391" y="461197"/>
                <a:ext cx="613200" cy="62100"/>
                <a:chOff x="502391" y="602572"/>
                <a:chExt cx="613200" cy="62100"/>
              </a:xfrm>
            </p:grpSpPr>
            <p:sp>
              <p:nvSpPr>
                <p:cNvPr id="358" name="Google Shape;358;p4"/>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3" name="Google Shape;363;p4"/>
            <p:cNvSpPr/>
            <p:nvPr/>
          </p:nvSpPr>
          <p:spPr>
            <a:xfrm rot="6365449">
              <a:off x="1650397" y="5216128"/>
              <a:ext cx="405902" cy="8431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10566086">
              <a:off x="8843660" y="2002486"/>
              <a:ext cx="405939" cy="8419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414903">
              <a:off x="8629602" y="4185793"/>
              <a:ext cx="406154" cy="843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2700000">
              <a:off x="8811669" y="835234"/>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4668106">
              <a:off x="1119096" y="-2541"/>
              <a:ext cx="406068"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218540">
              <a:off x="6059043" y="4832167"/>
              <a:ext cx="406120" cy="8447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4"/>
            <p:cNvGrpSpPr/>
            <p:nvPr/>
          </p:nvGrpSpPr>
          <p:grpSpPr>
            <a:xfrm flipH="1">
              <a:off x="8352761" y="4695045"/>
              <a:ext cx="1323848" cy="358724"/>
              <a:chOff x="3111721" y="3719070"/>
              <a:chExt cx="2418429" cy="764055"/>
            </a:xfrm>
          </p:grpSpPr>
          <p:sp>
            <p:nvSpPr>
              <p:cNvPr id="370" name="Google Shape;370;p4"/>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371" name="Google Shape;371;p4"/>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2"/>
        <p:cNvGrpSpPr/>
        <p:nvPr/>
      </p:nvGrpSpPr>
      <p:grpSpPr>
        <a:xfrm>
          <a:off x="0" y="0"/>
          <a:ext cx="0" cy="0"/>
          <a:chOff x="0" y="0"/>
          <a:chExt cx="0" cy="0"/>
        </a:xfrm>
      </p:grpSpPr>
      <p:grpSp>
        <p:nvGrpSpPr>
          <p:cNvPr id="373" name="Google Shape;373;p5"/>
          <p:cNvGrpSpPr/>
          <p:nvPr/>
        </p:nvGrpSpPr>
        <p:grpSpPr>
          <a:xfrm>
            <a:off x="-150470" y="-179419"/>
            <a:ext cx="9565939" cy="5621515"/>
            <a:chOff x="-150470" y="-179419"/>
            <a:chExt cx="9565939" cy="5621515"/>
          </a:xfrm>
        </p:grpSpPr>
        <p:grpSp>
          <p:nvGrpSpPr>
            <p:cNvPr id="374" name="Google Shape;374;p5"/>
            <p:cNvGrpSpPr/>
            <p:nvPr/>
          </p:nvGrpSpPr>
          <p:grpSpPr>
            <a:xfrm rot="-3491985">
              <a:off x="8519903" y="4536407"/>
              <a:ext cx="742882" cy="772784"/>
              <a:chOff x="-87012" y="2672250"/>
              <a:chExt cx="1135350" cy="1181050"/>
            </a:xfrm>
          </p:grpSpPr>
          <p:sp>
            <p:nvSpPr>
              <p:cNvPr id="375" name="Google Shape;375;p5"/>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5"/>
            <p:cNvSpPr/>
            <p:nvPr/>
          </p:nvSpPr>
          <p:spPr>
            <a:xfrm rot="-8672170">
              <a:off x="8886206" y="4209235"/>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rot="-3253860">
              <a:off x="-200607" y="2289490"/>
              <a:ext cx="405975" cy="8425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rot="-3253860">
              <a:off x="8163780" y="4704990"/>
              <a:ext cx="405975" cy="8425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rot="3592297">
              <a:off x="639214" y="-24910"/>
              <a:ext cx="405826" cy="8428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89750" y="13012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rot="10800000">
              <a:off x="63538" y="738325"/>
              <a:ext cx="237300" cy="939900"/>
            </a:xfrm>
            <a:prstGeom prst="roundRect">
              <a:avLst>
                <a:gd name="adj" fmla="val 50000"/>
              </a:avLst>
            </a:prstGeom>
            <a:solidFill>
              <a:schemeClr val="accent2"/>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8687300" y="3584700"/>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rot="9879501">
              <a:off x="501934" y="-7242"/>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5"/>
            <p:cNvGrpSpPr/>
            <p:nvPr/>
          </p:nvGrpSpPr>
          <p:grpSpPr>
            <a:xfrm rot="-2700000">
              <a:off x="1103170" y="-17459"/>
              <a:ext cx="191648" cy="191638"/>
              <a:chOff x="5939341" y="4763875"/>
              <a:chExt cx="191650" cy="191640"/>
            </a:xfrm>
          </p:grpSpPr>
          <p:sp>
            <p:nvSpPr>
              <p:cNvPr id="386" name="Google Shape;386;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5"/>
            <p:cNvGrpSpPr/>
            <p:nvPr/>
          </p:nvGrpSpPr>
          <p:grpSpPr>
            <a:xfrm rot="3414734">
              <a:off x="7504341" y="4779385"/>
              <a:ext cx="191642" cy="191632"/>
              <a:chOff x="5939341" y="4763875"/>
              <a:chExt cx="191650" cy="191640"/>
            </a:xfrm>
          </p:grpSpPr>
          <p:sp>
            <p:nvSpPr>
              <p:cNvPr id="390" name="Google Shape;390;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570904">
              <a:off x="8764730" y="3055926"/>
              <a:ext cx="191642" cy="191632"/>
              <a:chOff x="5939341" y="4763875"/>
              <a:chExt cx="191650" cy="191640"/>
            </a:xfrm>
          </p:grpSpPr>
          <p:sp>
            <p:nvSpPr>
              <p:cNvPr id="394" name="Google Shape;394;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7" name="Google Shape;397;p5"/>
          <p:cNvSpPr txBox="1">
            <a:spLocks noGrp="1"/>
          </p:cNvSpPr>
          <p:nvPr>
            <p:ph type="subTitle" idx="1"/>
          </p:nvPr>
        </p:nvSpPr>
        <p:spPr>
          <a:xfrm>
            <a:off x="4572000" y="1311825"/>
            <a:ext cx="3913500" cy="3169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98" name="Google Shape;398;p5"/>
          <p:cNvSpPr txBox="1">
            <a:spLocks noGrp="1"/>
          </p:cNvSpPr>
          <p:nvPr>
            <p:ph type="subTitle" idx="2"/>
          </p:nvPr>
        </p:nvSpPr>
        <p:spPr>
          <a:xfrm>
            <a:off x="658500" y="1311825"/>
            <a:ext cx="3913500" cy="3169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99" name="Google Shape;399;p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0"/>
        <p:cNvGrpSpPr/>
        <p:nvPr/>
      </p:nvGrpSpPr>
      <p:grpSpPr>
        <a:xfrm>
          <a:off x="0" y="0"/>
          <a:ext cx="0" cy="0"/>
          <a:chOff x="0" y="0"/>
          <a:chExt cx="0" cy="0"/>
        </a:xfrm>
      </p:grpSpPr>
      <p:sp>
        <p:nvSpPr>
          <p:cNvPr id="401" name="Google Shape;401;p6"/>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02" name="Google Shape;402;p6"/>
          <p:cNvGrpSpPr/>
          <p:nvPr/>
        </p:nvGrpSpPr>
        <p:grpSpPr>
          <a:xfrm>
            <a:off x="-327537" y="-281809"/>
            <a:ext cx="10314507" cy="5672434"/>
            <a:chOff x="-327537" y="-281809"/>
            <a:chExt cx="10314507" cy="5672434"/>
          </a:xfrm>
        </p:grpSpPr>
        <p:sp>
          <p:nvSpPr>
            <p:cNvPr id="403" name="Google Shape;403;p6"/>
            <p:cNvSpPr/>
            <p:nvPr/>
          </p:nvSpPr>
          <p:spPr>
            <a:xfrm>
              <a:off x="7680170" y="-281809"/>
              <a:ext cx="2306800" cy="1731000"/>
            </a:xfrm>
            <a:custGeom>
              <a:avLst/>
              <a:gdLst/>
              <a:ahLst/>
              <a:cxnLst/>
              <a:rect l="l" t="t" r="r" b="b"/>
              <a:pathLst>
                <a:path w="92272" h="69240" extrusionOk="0">
                  <a:moveTo>
                    <a:pt x="4182" y="3429"/>
                  </a:moveTo>
                  <a:cubicBezTo>
                    <a:pt x="-3382" y="7912"/>
                    <a:pt x="634" y="23227"/>
                    <a:pt x="5863" y="27522"/>
                  </a:cubicBezTo>
                  <a:cubicBezTo>
                    <a:pt x="11093" y="31818"/>
                    <a:pt x="28088" y="27241"/>
                    <a:pt x="35559" y="29202"/>
                  </a:cubicBezTo>
                  <a:cubicBezTo>
                    <a:pt x="43030" y="31163"/>
                    <a:pt x="47419" y="33778"/>
                    <a:pt x="50687" y="39288"/>
                  </a:cubicBezTo>
                  <a:cubicBezTo>
                    <a:pt x="53955" y="44798"/>
                    <a:pt x="51527" y="57270"/>
                    <a:pt x="55169" y="62260"/>
                  </a:cubicBezTo>
                  <a:cubicBezTo>
                    <a:pt x="58811" y="67250"/>
                    <a:pt x="67402" y="69416"/>
                    <a:pt x="72538" y="69229"/>
                  </a:cubicBezTo>
                  <a:cubicBezTo>
                    <a:pt x="77674" y="69042"/>
                    <a:pt x="82717" y="67623"/>
                    <a:pt x="85985" y="61139"/>
                  </a:cubicBezTo>
                  <a:cubicBezTo>
                    <a:pt x="89253" y="54655"/>
                    <a:pt x="92055" y="39194"/>
                    <a:pt x="92148" y="30323"/>
                  </a:cubicBezTo>
                  <a:cubicBezTo>
                    <a:pt x="92241" y="21452"/>
                    <a:pt x="93362" y="12860"/>
                    <a:pt x="86545" y="7911"/>
                  </a:cubicBezTo>
                  <a:cubicBezTo>
                    <a:pt x="79728" y="2962"/>
                    <a:pt x="64974" y="1374"/>
                    <a:pt x="51247" y="627"/>
                  </a:cubicBezTo>
                  <a:cubicBezTo>
                    <a:pt x="37520" y="-120"/>
                    <a:pt x="11746" y="-1053"/>
                    <a:pt x="4182" y="3429"/>
                  </a:cubicBezTo>
                  <a:close/>
                </a:path>
              </a:pathLst>
            </a:custGeom>
            <a:solidFill>
              <a:schemeClr val="lt2"/>
            </a:solidFill>
            <a:ln>
              <a:noFill/>
            </a:ln>
          </p:spPr>
        </p:sp>
        <p:sp>
          <p:nvSpPr>
            <p:cNvPr id="404" name="Google Shape;404;p6"/>
            <p:cNvSpPr/>
            <p:nvPr/>
          </p:nvSpPr>
          <p:spPr>
            <a:xfrm rot="-5400000">
              <a:off x="8548500" y="4473775"/>
              <a:ext cx="505200" cy="346500"/>
            </a:xfrm>
            <a:prstGeom prst="triangle">
              <a:avLst>
                <a:gd name="adj" fmla="val 50000"/>
              </a:avLst>
            </a:prstGeom>
            <a:solidFill>
              <a:schemeClr val="accent3"/>
            </a:solidFill>
            <a:ln>
              <a:noFill/>
            </a:ln>
            <a:effectLst>
              <a:outerShdw dist="123825" dir="5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327537" y="4411425"/>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8652591" y="1050540"/>
              <a:ext cx="1026550" cy="979208"/>
              <a:chOff x="-53484" y="876090"/>
              <a:chExt cx="1026550" cy="979208"/>
            </a:xfrm>
          </p:grpSpPr>
          <p:grpSp>
            <p:nvGrpSpPr>
              <p:cNvPr id="407" name="Google Shape;407;p6"/>
              <p:cNvGrpSpPr/>
              <p:nvPr/>
            </p:nvGrpSpPr>
            <p:grpSpPr>
              <a:xfrm>
                <a:off x="910941" y="876090"/>
                <a:ext cx="62125" cy="979208"/>
                <a:chOff x="910941" y="876090"/>
                <a:chExt cx="62125" cy="979208"/>
              </a:xfrm>
            </p:grpSpPr>
            <p:sp>
              <p:nvSpPr>
                <p:cNvPr id="408" name="Google Shape;40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6"/>
              <p:cNvGrpSpPr/>
              <p:nvPr/>
            </p:nvGrpSpPr>
            <p:grpSpPr>
              <a:xfrm>
                <a:off x="773166" y="876090"/>
                <a:ext cx="62125" cy="979208"/>
                <a:chOff x="910941" y="876090"/>
                <a:chExt cx="62125" cy="979208"/>
              </a:xfrm>
            </p:grpSpPr>
            <p:sp>
              <p:nvSpPr>
                <p:cNvPr id="418" name="Google Shape;41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6"/>
              <p:cNvGrpSpPr/>
              <p:nvPr/>
            </p:nvGrpSpPr>
            <p:grpSpPr>
              <a:xfrm>
                <a:off x="635391" y="876090"/>
                <a:ext cx="62125" cy="979208"/>
                <a:chOff x="910941" y="876090"/>
                <a:chExt cx="62125" cy="979208"/>
              </a:xfrm>
            </p:grpSpPr>
            <p:sp>
              <p:nvSpPr>
                <p:cNvPr id="428" name="Google Shape;42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6"/>
              <p:cNvGrpSpPr/>
              <p:nvPr/>
            </p:nvGrpSpPr>
            <p:grpSpPr>
              <a:xfrm>
                <a:off x="497616" y="876090"/>
                <a:ext cx="62125" cy="979208"/>
                <a:chOff x="910941" y="876090"/>
                <a:chExt cx="62125" cy="979208"/>
              </a:xfrm>
            </p:grpSpPr>
            <p:sp>
              <p:nvSpPr>
                <p:cNvPr id="438" name="Google Shape;43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6"/>
              <p:cNvGrpSpPr/>
              <p:nvPr/>
            </p:nvGrpSpPr>
            <p:grpSpPr>
              <a:xfrm>
                <a:off x="359841" y="876090"/>
                <a:ext cx="62125" cy="979208"/>
                <a:chOff x="910941" y="876090"/>
                <a:chExt cx="62125" cy="979208"/>
              </a:xfrm>
            </p:grpSpPr>
            <p:sp>
              <p:nvSpPr>
                <p:cNvPr id="448" name="Google Shape;44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6"/>
              <p:cNvGrpSpPr/>
              <p:nvPr/>
            </p:nvGrpSpPr>
            <p:grpSpPr>
              <a:xfrm>
                <a:off x="222066" y="876090"/>
                <a:ext cx="62125" cy="979208"/>
                <a:chOff x="910941" y="876090"/>
                <a:chExt cx="62125" cy="979208"/>
              </a:xfrm>
            </p:grpSpPr>
            <p:sp>
              <p:nvSpPr>
                <p:cNvPr id="458" name="Google Shape;45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6"/>
              <p:cNvGrpSpPr/>
              <p:nvPr/>
            </p:nvGrpSpPr>
            <p:grpSpPr>
              <a:xfrm>
                <a:off x="84291" y="876090"/>
                <a:ext cx="62125" cy="979208"/>
                <a:chOff x="910941" y="876090"/>
                <a:chExt cx="62125" cy="979208"/>
              </a:xfrm>
            </p:grpSpPr>
            <p:sp>
              <p:nvSpPr>
                <p:cNvPr id="468" name="Google Shape;46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6"/>
              <p:cNvGrpSpPr/>
              <p:nvPr/>
            </p:nvGrpSpPr>
            <p:grpSpPr>
              <a:xfrm>
                <a:off x="-53484" y="876090"/>
                <a:ext cx="62125" cy="979208"/>
                <a:chOff x="910941" y="876090"/>
                <a:chExt cx="62125" cy="979208"/>
              </a:xfrm>
            </p:grpSpPr>
            <p:sp>
              <p:nvSpPr>
                <p:cNvPr id="478" name="Google Shape;47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7" name="Google Shape;487;p6"/>
            <p:cNvSpPr/>
            <p:nvPr/>
          </p:nvSpPr>
          <p:spPr>
            <a:xfrm rot="-8672170">
              <a:off x="15056" y="195947"/>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rot="-3328573">
              <a:off x="83316" y="3818162"/>
              <a:ext cx="406000"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rot="-1652973">
              <a:off x="963574" y="51797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rot="-1652973">
              <a:off x="5916524" y="48749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rot="2518477">
              <a:off x="8270519" y="4798729"/>
              <a:ext cx="405950"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rot="-1582539">
              <a:off x="8629252" y="383119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rot="-1582539">
              <a:off x="6893702" y="372"/>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rot="9879501">
              <a:off x="677347" y="43568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6"/>
            <p:cNvGrpSpPr/>
            <p:nvPr/>
          </p:nvGrpSpPr>
          <p:grpSpPr>
            <a:xfrm rot="3414734">
              <a:off x="647502" y="31752"/>
              <a:ext cx="182811" cy="270968"/>
              <a:chOff x="5702661" y="3854400"/>
              <a:chExt cx="182819" cy="270980"/>
            </a:xfrm>
          </p:grpSpPr>
          <p:sp>
            <p:nvSpPr>
              <p:cNvPr id="496" name="Google Shape;496;p6"/>
              <p:cNvSpPr/>
              <p:nvPr/>
            </p:nvSpPr>
            <p:spPr>
              <a:xfrm rot="7970998">
                <a:off x="5803672" y="386725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rot="7970998">
                <a:off x="5810431" y="405033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rot="7970998">
                <a:off x="5715512" y="3962177"/>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6"/>
            <p:cNvGrpSpPr/>
            <p:nvPr/>
          </p:nvGrpSpPr>
          <p:grpSpPr>
            <a:xfrm rot="8597638">
              <a:off x="7735764" y="4821282"/>
              <a:ext cx="191647" cy="191637"/>
              <a:chOff x="5939341" y="4763875"/>
              <a:chExt cx="191650" cy="191640"/>
            </a:xfrm>
          </p:grpSpPr>
          <p:sp>
            <p:nvSpPr>
              <p:cNvPr id="500" name="Google Shape;500;p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6"/>
            <p:cNvGrpSpPr/>
            <p:nvPr/>
          </p:nvGrpSpPr>
          <p:grpSpPr>
            <a:xfrm>
              <a:off x="7849900" y="-177547"/>
              <a:ext cx="2029742" cy="983721"/>
              <a:chOff x="7531092" y="-260751"/>
              <a:chExt cx="2029742" cy="983721"/>
            </a:xfrm>
          </p:grpSpPr>
          <p:sp>
            <p:nvSpPr>
              <p:cNvPr id="504" name="Google Shape;504;p6"/>
              <p:cNvSpPr/>
              <p:nvPr/>
            </p:nvSpPr>
            <p:spPr>
              <a:xfrm rot="5748514">
                <a:off x="7491389" y="502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rot="-8612765">
                <a:off x="7568515" y="-188192"/>
                <a:ext cx="157024"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rot="7497907">
                <a:off x="7694585" y="147907"/>
                <a:ext cx="15704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rot="9889303">
                <a:off x="7869783" y="-118092"/>
                <a:ext cx="156976" cy="6214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rot="8100000">
                <a:off x="8037888" y="155167"/>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rot="-10365164">
                <a:off x="8212999" y="-251097"/>
                <a:ext cx="156954" cy="6199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rot="-8225545">
                <a:off x="8227200" y="-129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rot="-8225545">
                <a:off x="8545187" y="29175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rot="-8225545">
                <a:off x="8955575" y="-89975"/>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rot="-8225545">
                <a:off x="9403800" y="4493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rot="-3283786">
                <a:off x="8815410" y="589396"/>
                <a:ext cx="156901" cy="6193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rot="-4414403">
                <a:off x="9085987" y="260240"/>
                <a:ext cx="157009" cy="6198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rot="-5828316">
                <a:off x="9200654" y="610392"/>
                <a:ext cx="156916" cy="6195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rot="8090709">
                <a:off x="9403743" y="50318"/>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rot="-5406573">
                <a:off x="8556449" y="-111050"/>
                <a:ext cx="1569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rot="-3354888">
                <a:off x="8815437" y="93729"/>
                <a:ext cx="156845"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0"/>
        <p:cNvGrpSpPr/>
        <p:nvPr/>
      </p:nvGrpSpPr>
      <p:grpSpPr>
        <a:xfrm>
          <a:off x="0" y="0"/>
          <a:ext cx="0" cy="0"/>
          <a:chOff x="0" y="0"/>
          <a:chExt cx="0" cy="0"/>
        </a:xfrm>
      </p:grpSpPr>
      <p:grpSp>
        <p:nvGrpSpPr>
          <p:cNvPr id="521" name="Google Shape;521;p7"/>
          <p:cNvGrpSpPr/>
          <p:nvPr/>
        </p:nvGrpSpPr>
        <p:grpSpPr>
          <a:xfrm>
            <a:off x="-803397" y="136841"/>
            <a:ext cx="11120147" cy="6036684"/>
            <a:chOff x="-803397" y="136841"/>
            <a:chExt cx="11120147" cy="6036684"/>
          </a:xfrm>
        </p:grpSpPr>
        <p:grpSp>
          <p:nvGrpSpPr>
            <p:cNvPr id="522" name="Google Shape;522;p7"/>
            <p:cNvGrpSpPr/>
            <p:nvPr/>
          </p:nvGrpSpPr>
          <p:grpSpPr>
            <a:xfrm>
              <a:off x="8321150" y="4177925"/>
              <a:ext cx="1995600" cy="1995600"/>
              <a:chOff x="6794775" y="4071975"/>
              <a:chExt cx="1995600" cy="1995600"/>
            </a:xfrm>
          </p:grpSpPr>
          <p:sp>
            <p:nvSpPr>
              <p:cNvPr id="523" name="Google Shape;523;p7"/>
              <p:cNvSpPr/>
              <p:nvPr/>
            </p:nvSpPr>
            <p:spPr>
              <a:xfrm>
                <a:off x="6794775" y="4071975"/>
                <a:ext cx="1995600" cy="1995600"/>
              </a:xfrm>
              <a:prstGeom prst="donut">
                <a:avLst>
                  <a:gd name="adj" fmla="val 25000"/>
                </a:avLst>
              </a:prstGeom>
              <a:solidFill>
                <a:schemeClr val="accent3"/>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7452541" y="58703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7429866" y="5673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732266" y="57720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195541" y="56813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233316" y="5416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6968766" y="53033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7127491" y="50690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6923366" y="50917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7036766" y="48052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7225766" y="46381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067016" y="54621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8140466" y="56889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7891016" y="58401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7898566" y="56435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7142616" y="44189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7392066" y="43743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7770066" y="43509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7573491" y="42080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7951491" y="41846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8110241" y="44870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8374816" y="46608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8299241" y="43660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8231191" y="54848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8397491" y="52655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8405041" y="50161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8329466" y="5673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8535066" y="5416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8601616" y="50766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8548691" y="48044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8442866" y="45172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8087541" y="58476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7626416" y="56586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7732266" y="59081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7"/>
            <p:cNvGrpSpPr/>
            <p:nvPr/>
          </p:nvGrpSpPr>
          <p:grpSpPr>
            <a:xfrm>
              <a:off x="-803397" y="4680501"/>
              <a:ext cx="1545125" cy="947250"/>
              <a:chOff x="-498597" y="4604301"/>
              <a:chExt cx="1545125" cy="947250"/>
            </a:xfrm>
          </p:grpSpPr>
          <p:sp>
            <p:nvSpPr>
              <p:cNvPr id="558" name="Google Shape;558;p7"/>
              <p:cNvSpPr/>
              <p:nvPr/>
            </p:nvSpPr>
            <p:spPr>
              <a:xfrm>
                <a:off x="-498597" y="4604301"/>
                <a:ext cx="1545125" cy="947250"/>
              </a:xfrm>
              <a:custGeom>
                <a:avLst/>
                <a:gdLst/>
                <a:ahLst/>
                <a:cxnLst/>
                <a:rect l="l" t="t" r="r" b="b"/>
                <a:pathLst>
                  <a:path w="61805" h="37890" extrusionOk="0">
                    <a:moveTo>
                      <a:pt x="41971" y="36689"/>
                    </a:moveTo>
                    <a:cubicBezTo>
                      <a:pt x="47825" y="35499"/>
                      <a:pt x="53579" y="33515"/>
                      <a:pt x="56853" y="30141"/>
                    </a:cubicBezTo>
                    <a:cubicBezTo>
                      <a:pt x="60127" y="26768"/>
                      <a:pt x="62509" y="20516"/>
                      <a:pt x="61616" y="16448"/>
                    </a:cubicBezTo>
                    <a:cubicBezTo>
                      <a:pt x="60723" y="12380"/>
                      <a:pt x="56159" y="7023"/>
                      <a:pt x="51496" y="5733"/>
                    </a:cubicBezTo>
                    <a:cubicBezTo>
                      <a:pt x="46833" y="4443"/>
                      <a:pt x="39192" y="9577"/>
                      <a:pt x="33636" y="8709"/>
                    </a:cubicBezTo>
                    <a:cubicBezTo>
                      <a:pt x="28080" y="7841"/>
                      <a:pt x="22772" y="1566"/>
                      <a:pt x="18158" y="524"/>
                    </a:cubicBezTo>
                    <a:cubicBezTo>
                      <a:pt x="13544" y="-518"/>
                      <a:pt x="8980" y="-72"/>
                      <a:pt x="5954" y="2458"/>
                    </a:cubicBezTo>
                    <a:cubicBezTo>
                      <a:pt x="2928" y="4988"/>
                      <a:pt x="51" y="11090"/>
                      <a:pt x="1" y="15704"/>
                    </a:cubicBezTo>
                    <a:cubicBezTo>
                      <a:pt x="-48" y="20318"/>
                      <a:pt x="2036" y="26544"/>
                      <a:pt x="5657" y="30141"/>
                    </a:cubicBezTo>
                    <a:cubicBezTo>
                      <a:pt x="9279" y="33738"/>
                      <a:pt x="15678" y="36193"/>
                      <a:pt x="21730" y="37284"/>
                    </a:cubicBezTo>
                    <a:cubicBezTo>
                      <a:pt x="27782" y="38375"/>
                      <a:pt x="36117" y="37880"/>
                      <a:pt x="41971" y="36689"/>
                    </a:cubicBezTo>
                    <a:close/>
                  </a:path>
                </a:pathLst>
              </a:custGeom>
              <a:noFill/>
              <a:ln w="38100" cap="flat" cmpd="sng">
                <a:solidFill>
                  <a:schemeClr val="dk1"/>
                </a:solidFill>
                <a:prstDash val="solid"/>
                <a:round/>
                <a:headEnd type="none" w="med" len="med"/>
                <a:tailEnd type="none" w="med" len="med"/>
              </a:ln>
            </p:spPr>
          </p:sp>
          <p:sp>
            <p:nvSpPr>
              <p:cNvPr id="559" name="Google Shape;559;p7"/>
              <p:cNvSpPr/>
              <p:nvPr/>
            </p:nvSpPr>
            <p:spPr>
              <a:xfrm>
                <a:off x="-312648" y="4768565"/>
                <a:ext cx="1212050" cy="658075"/>
              </a:xfrm>
              <a:custGeom>
                <a:avLst/>
                <a:gdLst/>
                <a:ahLst/>
                <a:cxnLst/>
                <a:rect l="l" t="t" r="r" b="b"/>
                <a:pathLst>
                  <a:path w="48482" h="26323" extrusionOk="0">
                    <a:moveTo>
                      <a:pt x="34830" y="25653"/>
                    </a:moveTo>
                    <a:cubicBezTo>
                      <a:pt x="39444" y="24760"/>
                      <a:pt x="43612" y="22825"/>
                      <a:pt x="45844" y="20295"/>
                    </a:cubicBezTo>
                    <a:cubicBezTo>
                      <a:pt x="48077" y="17765"/>
                      <a:pt x="48969" y="13102"/>
                      <a:pt x="48225" y="10473"/>
                    </a:cubicBezTo>
                    <a:cubicBezTo>
                      <a:pt x="47481" y="7844"/>
                      <a:pt x="44703" y="5165"/>
                      <a:pt x="41379" y="4520"/>
                    </a:cubicBezTo>
                    <a:cubicBezTo>
                      <a:pt x="38055" y="3875"/>
                      <a:pt x="32995" y="7248"/>
                      <a:pt x="28282" y="6603"/>
                    </a:cubicBezTo>
                    <a:cubicBezTo>
                      <a:pt x="23569" y="5958"/>
                      <a:pt x="17169" y="1543"/>
                      <a:pt x="13101" y="650"/>
                    </a:cubicBezTo>
                    <a:cubicBezTo>
                      <a:pt x="9033" y="-243"/>
                      <a:pt x="6057" y="-367"/>
                      <a:pt x="3874" y="1245"/>
                    </a:cubicBezTo>
                    <a:cubicBezTo>
                      <a:pt x="1691" y="2857"/>
                      <a:pt x="-95" y="7149"/>
                      <a:pt x="4" y="10324"/>
                    </a:cubicBezTo>
                    <a:cubicBezTo>
                      <a:pt x="103" y="13499"/>
                      <a:pt x="1443" y="17740"/>
                      <a:pt x="4469" y="20295"/>
                    </a:cubicBezTo>
                    <a:cubicBezTo>
                      <a:pt x="7495" y="22850"/>
                      <a:pt x="13101" y="24760"/>
                      <a:pt x="18161" y="25653"/>
                    </a:cubicBezTo>
                    <a:cubicBezTo>
                      <a:pt x="23221" y="26546"/>
                      <a:pt x="30216" y="26546"/>
                      <a:pt x="34830" y="25653"/>
                    </a:cubicBezTo>
                    <a:close/>
                  </a:path>
                </a:pathLst>
              </a:custGeom>
              <a:noFill/>
              <a:ln w="38100" cap="flat" cmpd="sng">
                <a:solidFill>
                  <a:schemeClr val="dk1"/>
                </a:solidFill>
                <a:prstDash val="solid"/>
                <a:round/>
                <a:headEnd type="none" w="med" len="med"/>
                <a:tailEnd type="none" w="med" len="med"/>
              </a:ln>
            </p:spPr>
          </p:sp>
          <p:sp>
            <p:nvSpPr>
              <p:cNvPr id="560" name="Google Shape;560;p7"/>
              <p:cNvSpPr/>
              <p:nvPr/>
            </p:nvSpPr>
            <p:spPr>
              <a:xfrm>
                <a:off x="-242960" y="4859229"/>
                <a:ext cx="1091300" cy="514625"/>
              </a:xfrm>
              <a:custGeom>
                <a:avLst/>
                <a:gdLst/>
                <a:ahLst/>
                <a:cxnLst/>
                <a:rect l="l" t="t" r="r" b="b"/>
                <a:pathLst>
                  <a:path w="43652" h="20585" extrusionOk="0">
                    <a:moveTo>
                      <a:pt x="18945" y="20539"/>
                    </a:moveTo>
                    <a:cubicBezTo>
                      <a:pt x="24179" y="20787"/>
                      <a:pt x="33580" y="20043"/>
                      <a:pt x="37698" y="18158"/>
                    </a:cubicBezTo>
                    <a:cubicBezTo>
                      <a:pt x="41816" y="16273"/>
                      <a:pt x="43602" y="11659"/>
                      <a:pt x="43651" y="9228"/>
                    </a:cubicBezTo>
                    <a:cubicBezTo>
                      <a:pt x="43701" y="6797"/>
                      <a:pt x="40922" y="4267"/>
                      <a:pt x="37995" y="3572"/>
                    </a:cubicBezTo>
                    <a:cubicBezTo>
                      <a:pt x="35068" y="2878"/>
                      <a:pt x="29711" y="5160"/>
                      <a:pt x="26089" y="5061"/>
                    </a:cubicBezTo>
                    <a:cubicBezTo>
                      <a:pt x="22468" y="4962"/>
                      <a:pt x="19466" y="3820"/>
                      <a:pt x="16266" y="2977"/>
                    </a:cubicBezTo>
                    <a:cubicBezTo>
                      <a:pt x="13066" y="2134"/>
                      <a:pt x="9370" y="-49"/>
                      <a:pt x="6890" y="1"/>
                    </a:cubicBezTo>
                    <a:cubicBezTo>
                      <a:pt x="4410" y="51"/>
                      <a:pt x="2475" y="1564"/>
                      <a:pt x="1384" y="3275"/>
                    </a:cubicBezTo>
                    <a:cubicBezTo>
                      <a:pt x="293" y="4987"/>
                      <a:pt x="-476" y="8038"/>
                      <a:pt x="342" y="10270"/>
                    </a:cubicBezTo>
                    <a:cubicBezTo>
                      <a:pt x="1161" y="12502"/>
                      <a:pt x="3195" y="14958"/>
                      <a:pt x="6295" y="16669"/>
                    </a:cubicBezTo>
                    <a:cubicBezTo>
                      <a:pt x="9396" y="18381"/>
                      <a:pt x="13711" y="20291"/>
                      <a:pt x="18945" y="20539"/>
                    </a:cubicBezTo>
                    <a:close/>
                  </a:path>
                </a:pathLst>
              </a:custGeom>
              <a:noFill/>
              <a:ln w="38100" cap="flat" cmpd="sng">
                <a:solidFill>
                  <a:schemeClr val="dk1"/>
                </a:solidFill>
                <a:prstDash val="solid"/>
                <a:round/>
                <a:headEnd type="none" w="med" len="med"/>
                <a:tailEnd type="none" w="med" len="med"/>
              </a:ln>
            </p:spPr>
          </p:sp>
        </p:grpSp>
        <p:sp>
          <p:nvSpPr>
            <p:cNvPr id="561" name="Google Shape;561;p7"/>
            <p:cNvSpPr/>
            <p:nvPr/>
          </p:nvSpPr>
          <p:spPr>
            <a:xfrm>
              <a:off x="176550" y="4254125"/>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8557688" y="36442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rot="9879501">
              <a:off x="7849772" y="47785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7"/>
            <p:cNvGrpSpPr/>
            <p:nvPr/>
          </p:nvGrpSpPr>
          <p:grpSpPr>
            <a:xfrm rot="-2700000">
              <a:off x="8808045" y="3301891"/>
              <a:ext cx="191648" cy="191638"/>
              <a:chOff x="5939341" y="4763875"/>
              <a:chExt cx="191650" cy="191640"/>
            </a:xfrm>
          </p:grpSpPr>
          <p:sp>
            <p:nvSpPr>
              <p:cNvPr id="565" name="Google Shape;565;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7"/>
            <p:cNvGrpSpPr/>
            <p:nvPr/>
          </p:nvGrpSpPr>
          <p:grpSpPr>
            <a:xfrm rot="3414734">
              <a:off x="918991" y="4824360"/>
              <a:ext cx="191642" cy="191632"/>
              <a:chOff x="5939341" y="4763875"/>
              <a:chExt cx="191650" cy="191640"/>
            </a:xfrm>
          </p:grpSpPr>
          <p:sp>
            <p:nvSpPr>
              <p:cNvPr id="569" name="Google Shape;569;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7"/>
            <p:cNvGrpSpPr/>
            <p:nvPr/>
          </p:nvGrpSpPr>
          <p:grpSpPr>
            <a:xfrm rot="-570904">
              <a:off x="8635117" y="268701"/>
              <a:ext cx="191642" cy="191632"/>
              <a:chOff x="5939341" y="4763875"/>
              <a:chExt cx="191650" cy="191640"/>
            </a:xfrm>
          </p:grpSpPr>
          <p:sp>
            <p:nvSpPr>
              <p:cNvPr id="573" name="Google Shape;573;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7"/>
            <p:cNvGrpSpPr/>
            <p:nvPr/>
          </p:nvGrpSpPr>
          <p:grpSpPr>
            <a:xfrm rot="5400000">
              <a:off x="-108834" y="3256485"/>
              <a:ext cx="613200" cy="203475"/>
              <a:chOff x="502391" y="461197"/>
              <a:chExt cx="613200" cy="203475"/>
            </a:xfrm>
          </p:grpSpPr>
          <p:grpSp>
            <p:nvGrpSpPr>
              <p:cNvPr id="577" name="Google Shape;577;p7"/>
              <p:cNvGrpSpPr/>
              <p:nvPr/>
            </p:nvGrpSpPr>
            <p:grpSpPr>
              <a:xfrm>
                <a:off x="502391" y="602572"/>
                <a:ext cx="613200" cy="62100"/>
                <a:chOff x="502391" y="602572"/>
                <a:chExt cx="613200" cy="62100"/>
              </a:xfrm>
            </p:grpSpPr>
            <p:sp>
              <p:nvSpPr>
                <p:cNvPr id="578" name="Google Shape;578;p7"/>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7"/>
              <p:cNvGrpSpPr/>
              <p:nvPr/>
            </p:nvGrpSpPr>
            <p:grpSpPr>
              <a:xfrm>
                <a:off x="502391" y="461197"/>
                <a:ext cx="613200" cy="62100"/>
                <a:chOff x="502391" y="602572"/>
                <a:chExt cx="613200" cy="62100"/>
              </a:xfrm>
            </p:grpSpPr>
            <p:sp>
              <p:nvSpPr>
                <p:cNvPr id="584" name="Google Shape;584;p7"/>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9" name="Google Shape;589;p7"/>
            <p:cNvSpPr/>
            <p:nvPr/>
          </p:nvSpPr>
          <p:spPr>
            <a:xfrm rot="6365449">
              <a:off x="1664422" y="4832253"/>
              <a:ext cx="405902" cy="8431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rot="10566086">
              <a:off x="3282435" y="4953686"/>
              <a:ext cx="405939" cy="8419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rot="414903">
              <a:off x="7206102" y="4101743"/>
              <a:ext cx="406154" cy="843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rot="2700000">
              <a:off x="8811669" y="835234"/>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rot="-4668106">
              <a:off x="57671" y="343084"/>
              <a:ext cx="406068"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rot="-218540">
              <a:off x="7871093" y="149655"/>
              <a:ext cx="406120" cy="8447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7"/>
            <p:cNvGrpSpPr/>
            <p:nvPr/>
          </p:nvGrpSpPr>
          <p:grpSpPr>
            <a:xfrm flipH="1">
              <a:off x="6042736" y="4600620"/>
              <a:ext cx="1323848" cy="358724"/>
              <a:chOff x="3111721" y="3719070"/>
              <a:chExt cx="2418429" cy="764055"/>
            </a:xfrm>
          </p:grpSpPr>
          <p:sp>
            <p:nvSpPr>
              <p:cNvPr id="596" name="Google Shape;596;p7"/>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597" name="Google Shape;597;p7"/>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2"/>
                </a:solidFill>
                <a:prstDash val="solid"/>
                <a:miter lim="8000"/>
                <a:headEnd type="none" w="med" len="med"/>
                <a:tailEnd type="none" w="med" len="med"/>
              </a:ln>
            </p:spPr>
          </p:sp>
        </p:grpSp>
      </p:grpSp>
      <p:sp>
        <p:nvSpPr>
          <p:cNvPr id="598" name="Google Shape;598;p7"/>
          <p:cNvSpPr txBox="1">
            <a:spLocks noGrp="1"/>
          </p:cNvSpPr>
          <p:nvPr>
            <p:ph type="subTitle" idx="1"/>
          </p:nvPr>
        </p:nvSpPr>
        <p:spPr>
          <a:xfrm>
            <a:off x="703825" y="1311825"/>
            <a:ext cx="7736400" cy="279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1600"/>
              </a:spcBef>
              <a:spcAft>
                <a:spcPts val="0"/>
              </a:spcAft>
              <a:buSzPts val="1600"/>
              <a:buFont typeface="Nunito Light"/>
              <a:buChar char="○"/>
              <a:defRPr/>
            </a:lvl2pPr>
            <a:lvl3pPr lvl="2" algn="ctr" rtl="0">
              <a:lnSpc>
                <a:spcPct val="100000"/>
              </a:lnSpc>
              <a:spcBef>
                <a:spcPts val="1600"/>
              </a:spcBef>
              <a:spcAft>
                <a:spcPts val="0"/>
              </a:spcAft>
              <a:buSzPts val="1500"/>
              <a:buFont typeface="Nunito Light"/>
              <a:buChar char="■"/>
              <a:defRPr/>
            </a:lvl3pPr>
            <a:lvl4pPr lvl="3" algn="ctr" rtl="0">
              <a:lnSpc>
                <a:spcPct val="100000"/>
              </a:lnSpc>
              <a:spcBef>
                <a:spcPts val="1600"/>
              </a:spcBef>
              <a:spcAft>
                <a:spcPts val="0"/>
              </a:spcAft>
              <a:buSzPts val="1500"/>
              <a:buFont typeface="Nunito Light"/>
              <a:buChar char="●"/>
              <a:defRPr/>
            </a:lvl4pPr>
            <a:lvl5pPr lvl="4" algn="ctr" rtl="0">
              <a:lnSpc>
                <a:spcPct val="100000"/>
              </a:lnSpc>
              <a:spcBef>
                <a:spcPts val="1600"/>
              </a:spcBef>
              <a:spcAft>
                <a:spcPts val="0"/>
              </a:spcAft>
              <a:buSzPts val="1400"/>
              <a:buFont typeface="Nunito Light"/>
              <a:buChar char="○"/>
              <a:defRPr/>
            </a:lvl5pPr>
            <a:lvl6pPr lvl="5" algn="ctr" rtl="0">
              <a:lnSpc>
                <a:spcPct val="100000"/>
              </a:lnSpc>
              <a:spcBef>
                <a:spcPts val="1600"/>
              </a:spcBef>
              <a:spcAft>
                <a:spcPts val="0"/>
              </a:spcAft>
              <a:buSzPts val="1400"/>
              <a:buFont typeface="Nunito Light"/>
              <a:buChar char="■"/>
              <a:defRPr/>
            </a:lvl6pPr>
            <a:lvl7pPr lvl="6" algn="ctr" rtl="0">
              <a:lnSpc>
                <a:spcPct val="100000"/>
              </a:lnSpc>
              <a:spcBef>
                <a:spcPts val="1600"/>
              </a:spcBef>
              <a:spcAft>
                <a:spcPts val="0"/>
              </a:spcAft>
              <a:buSzPts val="1300"/>
              <a:buFont typeface="Nunito Light"/>
              <a:buChar char="●"/>
              <a:defRPr/>
            </a:lvl7pPr>
            <a:lvl8pPr lvl="7" algn="ctr" rtl="0">
              <a:lnSpc>
                <a:spcPct val="100000"/>
              </a:lnSpc>
              <a:spcBef>
                <a:spcPts val="1600"/>
              </a:spcBef>
              <a:spcAft>
                <a:spcPts val="0"/>
              </a:spcAft>
              <a:buSzPts val="1300"/>
              <a:buFont typeface="Nunito Light"/>
              <a:buChar char="○"/>
              <a:defRPr/>
            </a:lvl8pPr>
            <a:lvl9pPr lvl="8" algn="ctr" rtl="0">
              <a:lnSpc>
                <a:spcPct val="100000"/>
              </a:lnSpc>
              <a:spcBef>
                <a:spcPts val="1600"/>
              </a:spcBef>
              <a:spcAft>
                <a:spcPts val="1600"/>
              </a:spcAft>
              <a:buSzPts val="1400"/>
              <a:buFont typeface="Nunito Light"/>
              <a:buChar char="■"/>
              <a:defRPr/>
            </a:lvl9pPr>
          </a:lstStyle>
          <a:p>
            <a:endParaRPr/>
          </a:p>
        </p:txBody>
      </p:sp>
      <p:sp>
        <p:nvSpPr>
          <p:cNvPr id="599" name="Google Shape;599;p7"/>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0"/>
        <p:cNvGrpSpPr/>
        <p:nvPr/>
      </p:nvGrpSpPr>
      <p:grpSpPr>
        <a:xfrm>
          <a:off x="0" y="0"/>
          <a:ext cx="0" cy="0"/>
          <a:chOff x="0" y="0"/>
          <a:chExt cx="0" cy="0"/>
        </a:xfrm>
      </p:grpSpPr>
      <p:sp>
        <p:nvSpPr>
          <p:cNvPr id="601" name="Google Shape;60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02" name="Google Shape;602;p8"/>
          <p:cNvGrpSpPr/>
          <p:nvPr/>
        </p:nvGrpSpPr>
        <p:grpSpPr>
          <a:xfrm>
            <a:off x="-713659" y="-234933"/>
            <a:ext cx="9930138" cy="5797783"/>
            <a:chOff x="-713659" y="-234933"/>
            <a:chExt cx="9930138" cy="5797783"/>
          </a:xfrm>
        </p:grpSpPr>
        <p:grpSp>
          <p:nvGrpSpPr>
            <p:cNvPr id="603" name="Google Shape;603;p8"/>
            <p:cNvGrpSpPr/>
            <p:nvPr/>
          </p:nvGrpSpPr>
          <p:grpSpPr>
            <a:xfrm rot="-6061857" flipH="1">
              <a:off x="7614363" y="-164997"/>
              <a:ext cx="996863" cy="1036988"/>
              <a:chOff x="-87012" y="2672250"/>
              <a:chExt cx="1135350" cy="1181050"/>
            </a:xfrm>
          </p:grpSpPr>
          <p:sp>
            <p:nvSpPr>
              <p:cNvPr id="604" name="Google Shape;604;p8"/>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8"/>
            <p:cNvSpPr/>
            <p:nvPr/>
          </p:nvSpPr>
          <p:spPr>
            <a:xfrm rot="5400000" flipH="1">
              <a:off x="-419412" y="-13611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8"/>
            <p:cNvGrpSpPr/>
            <p:nvPr/>
          </p:nvGrpSpPr>
          <p:grpSpPr>
            <a:xfrm rot="-2700000" flipH="1">
              <a:off x="6639462" y="-3566"/>
              <a:ext cx="191648" cy="191638"/>
              <a:chOff x="5939341" y="4763875"/>
              <a:chExt cx="191650" cy="191640"/>
            </a:xfrm>
          </p:grpSpPr>
          <p:sp>
            <p:nvSpPr>
              <p:cNvPr id="608" name="Google Shape;608;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8"/>
            <p:cNvGrpSpPr/>
            <p:nvPr/>
          </p:nvGrpSpPr>
          <p:grpSpPr>
            <a:xfrm rot="-10471184" flipH="1">
              <a:off x="8783710" y="718363"/>
              <a:ext cx="191644" cy="191634"/>
              <a:chOff x="5939341" y="4763875"/>
              <a:chExt cx="191650" cy="191640"/>
            </a:xfrm>
          </p:grpSpPr>
          <p:sp>
            <p:nvSpPr>
              <p:cNvPr id="612" name="Google Shape;612;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8"/>
            <p:cNvGrpSpPr/>
            <p:nvPr/>
          </p:nvGrpSpPr>
          <p:grpSpPr>
            <a:xfrm rot="-4437657" flipH="1">
              <a:off x="8673480" y="4260435"/>
              <a:ext cx="191655" cy="191645"/>
              <a:chOff x="5939341" y="4763875"/>
              <a:chExt cx="191650" cy="191640"/>
            </a:xfrm>
          </p:grpSpPr>
          <p:sp>
            <p:nvSpPr>
              <p:cNvPr id="616" name="Google Shape;616;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8"/>
            <p:cNvGrpSpPr/>
            <p:nvPr/>
          </p:nvGrpSpPr>
          <p:grpSpPr>
            <a:xfrm rot="5400000" flipH="1">
              <a:off x="-514008" y="4433800"/>
              <a:ext cx="1752900" cy="505200"/>
              <a:chOff x="-142475" y="4358675"/>
              <a:chExt cx="1752900" cy="505200"/>
            </a:xfrm>
          </p:grpSpPr>
          <p:sp>
            <p:nvSpPr>
              <p:cNvPr id="620" name="Google Shape;620;p8"/>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637;p8"/>
            <p:cNvSpPr/>
            <p:nvPr/>
          </p:nvSpPr>
          <p:spPr>
            <a:xfrm rot="-2127830" flipH="1">
              <a:off x="159506" y="1313179"/>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rot="4882376" flipH="1">
              <a:off x="6739943" y="4913739"/>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rot="9126560" flipH="1">
              <a:off x="4733219" y="4828982"/>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rot="2363619" flipH="1">
              <a:off x="867744"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rot="-4283464" flipH="1">
              <a:off x="8848245" y="4782524"/>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9562179" flipH="1">
              <a:off x="8808507" y="1436200"/>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7232568" flipH="1">
              <a:off x="2254373"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rot="8100000" flipH="1">
              <a:off x="836113" y="1801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rot="6540133" flipH="1">
              <a:off x="7232958" y="148835"/>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8"/>
            <p:cNvGrpSpPr/>
            <p:nvPr/>
          </p:nvGrpSpPr>
          <p:grpSpPr>
            <a:xfrm rot="10800000" flipH="1">
              <a:off x="-713659" y="2169092"/>
              <a:ext cx="1026550" cy="979208"/>
              <a:chOff x="-53484" y="876090"/>
              <a:chExt cx="1026550" cy="979208"/>
            </a:xfrm>
          </p:grpSpPr>
          <p:grpSp>
            <p:nvGrpSpPr>
              <p:cNvPr id="648" name="Google Shape;648;p8"/>
              <p:cNvGrpSpPr/>
              <p:nvPr/>
            </p:nvGrpSpPr>
            <p:grpSpPr>
              <a:xfrm>
                <a:off x="910941" y="876090"/>
                <a:ext cx="62125" cy="979208"/>
                <a:chOff x="910941" y="876090"/>
                <a:chExt cx="62125" cy="979208"/>
              </a:xfrm>
            </p:grpSpPr>
            <p:sp>
              <p:nvSpPr>
                <p:cNvPr id="649" name="Google Shape;64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8"/>
              <p:cNvGrpSpPr/>
              <p:nvPr/>
            </p:nvGrpSpPr>
            <p:grpSpPr>
              <a:xfrm>
                <a:off x="773166" y="876090"/>
                <a:ext cx="62125" cy="979208"/>
                <a:chOff x="910941" y="876090"/>
                <a:chExt cx="62125" cy="979208"/>
              </a:xfrm>
            </p:grpSpPr>
            <p:sp>
              <p:nvSpPr>
                <p:cNvPr id="659" name="Google Shape;65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8"/>
              <p:cNvGrpSpPr/>
              <p:nvPr/>
            </p:nvGrpSpPr>
            <p:grpSpPr>
              <a:xfrm>
                <a:off x="635391" y="876090"/>
                <a:ext cx="62125" cy="979208"/>
                <a:chOff x="910941" y="876090"/>
                <a:chExt cx="62125" cy="979208"/>
              </a:xfrm>
            </p:grpSpPr>
            <p:sp>
              <p:nvSpPr>
                <p:cNvPr id="669" name="Google Shape;66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8"/>
              <p:cNvGrpSpPr/>
              <p:nvPr/>
            </p:nvGrpSpPr>
            <p:grpSpPr>
              <a:xfrm>
                <a:off x="497616" y="876090"/>
                <a:ext cx="62125" cy="979208"/>
                <a:chOff x="910941" y="876090"/>
                <a:chExt cx="62125" cy="979208"/>
              </a:xfrm>
            </p:grpSpPr>
            <p:sp>
              <p:nvSpPr>
                <p:cNvPr id="679" name="Google Shape;67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8"/>
              <p:cNvGrpSpPr/>
              <p:nvPr/>
            </p:nvGrpSpPr>
            <p:grpSpPr>
              <a:xfrm>
                <a:off x="359841" y="876090"/>
                <a:ext cx="62125" cy="979208"/>
                <a:chOff x="910941" y="876090"/>
                <a:chExt cx="62125" cy="979208"/>
              </a:xfrm>
            </p:grpSpPr>
            <p:sp>
              <p:nvSpPr>
                <p:cNvPr id="689" name="Google Shape;68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8"/>
              <p:cNvGrpSpPr/>
              <p:nvPr/>
            </p:nvGrpSpPr>
            <p:grpSpPr>
              <a:xfrm>
                <a:off x="222066" y="876090"/>
                <a:ext cx="62125" cy="979208"/>
                <a:chOff x="910941" y="876090"/>
                <a:chExt cx="62125" cy="979208"/>
              </a:xfrm>
            </p:grpSpPr>
            <p:sp>
              <p:nvSpPr>
                <p:cNvPr id="699" name="Google Shape;69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8"/>
              <p:cNvGrpSpPr/>
              <p:nvPr/>
            </p:nvGrpSpPr>
            <p:grpSpPr>
              <a:xfrm>
                <a:off x="84291" y="876090"/>
                <a:ext cx="62125" cy="979208"/>
                <a:chOff x="910941" y="876090"/>
                <a:chExt cx="62125" cy="979208"/>
              </a:xfrm>
            </p:grpSpPr>
            <p:sp>
              <p:nvSpPr>
                <p:cNvPr id="709" name="Google Shape;70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8"/>
              <p:cNvGrpSpPr/>
              <p:nvPr/>
            </p:nvGrpSpPr>
            <p:grpSpPr>
              <a:xfrm>
                <a:off x="-53484" y="876090"/>
                <a:ext cx="62125" cy="979208"/>
                <a:chOff x="910941" y="876090"/>
                <a:chExt cx="62125" cy="979208"/>
              </a:xfrm>
            </p:grpSpPr>
            <p:sp>
              <p:nvSpPr>
                <p:cNvPr id="719" name="Google Shape;71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8" name="Google Shape;728;p8"/>
            <p:cNvSpPr/>
            <p:nvPr/>
          </p:nvSpPr>
          <p:spPr>
            <a:xfrm rot="10800000" flipH="1">
              <a:off x="3755675" y="4697915"/>
              <a:ext cx="505200" cy="346500"/>
            </a:xfrm>
            <a:prstGeom prst="triangle">
              <a:avLst>
                <a:gd name="adj" fmla="val 50000"/>
              </a:avLst>
            </a:prstGeom>
            <a:solidFill>
              <a:schemeClr val="accent3"/>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9"/>
        <p:cNvGrpSpPr/>
        <p:nvPr/>
      </p:nvGrpSpPr>
      <p:grpSpPr>
        <a:xfrm>
          <a:off x="0" y="0"/>
          <a:ext cx="0" cy="0"/>
          <a:chOff x="0" y="0"/>
          <a:chExt cx="0" cy="0"/>
        </a:xfrm>
      </p:grpSpPr>
      <p:sp>
        <p:nvSpPr>
          <p:cNvPr id="730" name="Google Shape;730;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1" name="Google Shape;73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32" name="Google Shape;732;p9"/>
          <p:cNvGrpSpPr/>
          <p:nvPr/>
        </p:nvGrpSpPr>
        <p:grpSpPr>
          <a:xfrm>
            <a:off x="-439612" y="-281809"/>
            <a:ext cx="9583619" cy="5993306"/>
            <a:chOff x="-439612" y="-281809"/>
            <a:chExt cx="9583619" cy="5993306"/>
          </a:xfrm>
        </p:grpSpPr>
        <p:sp>
          <p:nvSpPr>
            <p:cNvPr id="733" name="Google Shape;733;p9"/>
            <p:cNvSpPr/>
            <p:nvPr/>
          </p:nvSpPr>
          <p:spPr>
            <a:xfrm flipH="1">
              <a:off x="-439612" y="-281809"/>
              <a:ext cx="2306800" cy="1731000"/>
            </a:xfrm>
            <a:custGeom>
              <a:avLst/>
              <a:gdLst/>
              <a:ahLst/>
              <a:cxnLst/>
              <a:rect l="l" t="t" r="r" b="b"/>
              <a:pathLst>
                <a:path w="92272" h="69240" extrusionOk="0">
                  <a:moveTo>
                    <a:pt x="4182" y="3429"/>
                  </a:moveTo>
                  <a:cubicBezTo>
                    <a:pt x="-3382" y="7912"/>
                    <a:pt x="634" y="23227"/>
                    <a:pt x="5863" y="27522"/>
                  </a:cubicBezTo>
                  <a:cubicBezTo>
                    <a:pt x="11093" y="31818"/>
                    <a:pt x="28088" y="27241"/>
                    <a:pt x="35559" y="29202"/>
                  </a:cubicBezTo>
                  <a:cubicBezTo>
                    <a:pt x="43030" y="31163"/>
                    <a:pt x="47419" y="33778"/>
                    <a:pt x="50687" y="39288"/>
                  </a:cubicBezTo>
                  <a:cubicBezTo>
                    <a:pt x="53955" y="44798"/>
                    <a:pt x="51527" y="57270"/>
                    <a:pt x="55169" y="62260"/>
                  </a:cubicBezTo>
                  <a:cubicBezTo>
                    <a:pt x="58811" y="67250"/>
                    <a:pt x="67402" y="69416"/>
                    <a:pt x="72538" y="69229"/>
                  </a:cubicBezTo>
                  <a:cubicBezTo>
                    <a:pt x="77674" y="69042"/>
                    <a:pt x="82717" y="67623"/>
                    <a:pt x="85985" y="61139"/>
                  </a:cubicBezTo>
                  <a:cubicBezTo>
                    <a:pt x="89253" y="54655"/>
                    <a:pt x="92055" y="39194"/>
                    <a:pt x="92148" y="30323"/>
                  </a:cubicBezTo>
                  <a:cubicBezTo>
                    <a:pt x="92241" y="21452"/>
                    <a:pt x="93362" y="12860"/>
                    <a:pt x="86545" y="7911"/>
                  </a:cubicBezTo>
                  <a:cubicBezTo>
                    <a:pt x="79728" y="2962"/>
                    <a:pt x="64974" y="1374"/>
                    <a:pt x="51247" y="627"/>
                  </a:cubicBezTo>
                  <a:cubicBezTo>
                    <a:pt x="37520" y="-120"/>
                    <a:pt x="11746" y="-1053"/>
                    <a:pt x="4182" y="3429"/>
                  </a:cubicBezTo>
                  <a:close/>
                </a:path>
              </a:pathLst>
            </a:custGeom>
            <a:solidFill>
              <a:schemeClr val="lt2"/>
            </a:solidFill>
            <a:ln>
              <a:noFill/>
            </a:ln>
          </p:spPr>
        </p:sp>
        <p:sp>
          <p:nvSpPr>
            <p:cNvPr id="734" name="Google Shape;734;p9"/>
            <p:cNvSpPr/>
            <p:nvPr/>
          </p:nvSpPr>
          <p:spPr>
            <a:xfrm rot="5400000" flipH="1">
              <a:off x="199507" y="4414300"/>
              <a:ext cx="505200" cy="346500"/>
            </a:xfrm>
            <a:prstGeom prst="triangle">
              <a:avLst>
                <a:gd name="adj" fmla="val 50000"/>
              </a:avLst>
            </a:prstGeom>
            <a:solidFill>
              <a:schemeClr val="accent1"/>
            </a:solidFill>
            <a:ln>
              <a:noFill/>
            </a:ln>
            <a:effectLst>
              <a:outerShdw dist="123825" dir="5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flipH="1">
              <a:off x="7980795" y="162213"/>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9"/>
            <p:cNvGrpSpPr/>
            <p:nvPr/>
          </p:nvGrpSpPr>
          <p:grpSpPr>
            <a:xfrm flipH="1">
              <a:off x="4783904" y="4732290"/>
              <a:ext cx="1026550" cy="979208"/>
              <a:chOff x="-53484" y="876090"/>
              <a:chExt cx="1026550" cy="979208"/>
            </a:xfrm>
          </p:grpSpPr>
          <p:grpSp>
            <p:nvGrpSpPr>
              <p:cNvPr id="737" name="Google Shape;737;p9"/>
              <p:cNvGrpSpPr/>
              <p:nvPr/>
            </p:nvGrpSpPr>
            <p:grpSpPr>
              <a:xfrm>
                <a:off x="910941" y="876090"/>
                <a:ext cx="62125" cy="979208"/>
                <a:chOff x="910941" y="876090"/>
                <a:chExt cx="62125" cy="979208"/>
              </a:xfrm>
            </p:grpSpPr>
            <p:sp>
              <p:nvSpPr>
                <p:cNvPr id="738" name="Google Shape;73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a:off x="773166" y="876090"/>
                <a:ext cx="62125" cy="979208"/>
                <a:chOff x="910941" y="876090"/>
                <a:chExt cx="62125" cy="979208"/>
              </a:xfrm>
            </p:grpSpPr>
            <p:sp>
              <p:nvSpPr>
                <p:cNvPr id="748" name="Google Shape;74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9"/>
              <p:cNvGrpSpPr/>
              <p:nvPr/>
            </p:nvGrpSpPr>
            <p:grpSpPr>
              <a:xfrm>
                <a:off x="635391" y="876090"/>
                <a:ext cx="62125" cy="979208"/>
                <a:chOff x="910941" y="876090"/>
                <a:chExt cx="62125" cy="979208"/>
              </a:xfrm>
            </p:grpSpPr>
            <p:sp>
              <p:nvSpPr>
                <p:cNvPr id="758" name="Google Shape;75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9"/>
              <p:cNvGrpSpPr/>
              <p:nvPr/>
            </p:nvGrpSpPr>
            <p:grpSpPr>
              <a:xfrm>
                <a:off x="497616" y="876090"/>
                <a:ext cx="62125" cy="979208"/>
                <a:chOff x="910941" y="876090"/>
                <a:chExt cx="62125" cy="979208"/>
              </a:xfrm>
            </p:grpSpPr>
            <p:sp>
              <p:nvSpPr>
                <p:cNvPr id="768" name="Google Shape;76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9"/>
              <p:cNvGrpSpPr/>
              <p:nvPr/>
            </p:nvGrpSpPr>
            <p:grpSpPr>
              <a:xfrm>
                <a:off x="359841" y="876090"/>
                <a:ext cx="62125" cy="979208"/>
                <a:chOff x="910941" y="876090"/>
                <a:chExt cx="62125" cy="979208"/>
              </a:xfrm>
            </p:grpSpPr>
            <p:sp>
              <p:nvSpPr>
                <p:cNvPr id="778" name="Google Shape;77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9"/>
              <p:cNvGrpSpPr/>
              <p:nvPr/>
            </p:nvGrpSpPr>
            <p:grpSpPr>
              <a:xfrm>
                <a:off x="222066" y="876090"/>
                <a:ext cx="62125" cy="979208"/>
                <a:chOff x="910941" y="876090"/>
                <a:chExt cx="62125" cy="979208"/>
              </a:xfrm>
            </p:grpSpPr>
            <p:sp>
              <p:nvSpPr>
                <p:cNvPr id="788" name="Google Shape;78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9"/>
              <p:cNvGrpSpPr/>
              <p:nvPr/>
            </p:nvGrpSpPr>
            <p:grpSpPr>
              <a:xfrm>
                <a:off x="84291" y="876090"/>
                <a:ext cx="62125" cy="979208"/>
                <a:chOff x="910941" y="876090"/>
                <a:chExt cx="62125" cy="979208"/>
              </a:xfrm>
            </p:grpSpPr>
            <p:sp>
              <p:nvSpPr>
                <p:cNvPr id="798" name="Google Shape;79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9"/>
              <p:cNvGrpSpPr/>
              <p:nvPr/>
            </p:nvGrpSpPr>
            <p:grpSpPr>
              <a:xfrm>
                <a:off x="-53484" y="876090"/>
                <a:ext cx="62125" cy="979208"/>
                <a:chOff x="910941" y="876090"/>
                <a:chExt cx="62125" cy="979208"/>
              </a:xfrm>
            </p:grpSpPr>
            <p:sp>
              <p:nvSpPr>
                <p:cNvPr id="808" name="Google Shape;80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7" name="Google Shape;817;p9"/>
            <p:cNvSpPr/>
            <p:nvPr/>
          </p:nvSpPr>
          <p:spPr>
            <a:xfrm rot="8672170" flipH="1">
              <a:off x="6995249" y="272160"/>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rot="3328573" flipH="1">
              <a:off x="8740441" y="4101662"/>
              <a:ext cx="406000"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rot="1652973" flipH="1">
              <a:off x="7977268" y="47987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rot="1652973" flipH="1">
              <a:off x="3224793" y="48749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rot="-2518477" flipH="1">
              <a:off x="870888" y="4798729"/>
              <a:ext cx="405950"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rot="1582539" flipH="1">
              <a:off x="8740532" y="12790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rot="1582539" flipH="1">
              <a:off x="220157" y="18493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rot="-9879501" flipH="1">
              <a:off x="8664382" y="47450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9"/>
            <p:cNvGrpSpPr/>
            <p:nvPr/>
          </p:nvGrpSpPr>
          <p:grpSpPr>
            <a:xfrm rot="-3414734" flipH="1">
              <a:off x="872919" y="648077"/>
              <a:ext cx="182811" cy="270968"/>
              <a:chOff x="5702661" y="3854400"/>
              <a:chExt cx="182819" cy="270980"/>
            </a:xfrm>
          </p:grpSpPr>
          <p:sp>
            <p:nvSpPr>
              <p:cNvPr id="826" name="Google Shape;826;p9"/>
              <p:cNvSpPr/>
              <p:nvPr/>
            </p:nvSpPr>
            <p:spPr>
              <a:xfrm rot="7970998">
                <a:off x="5803672" y="386725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rot="7970998">
                <a:off x="5810431" y="405033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rot="7970998">
                <a:off x="5715512" y="3962177"/>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9"/>
            <p:cNvGrpSpPr/>
            <p:nvPr/>
          </p:nvGrpSpPr>
          <p:grpSpPr>
            <a:xfrm rot="-8597638" flipH="1">
              <a:off x="1619947" y="4821282"/>
              <a:ext cx="191647" cy="191637"/>
              <a:chOff x="5939341" y="4763875"/>
              <a:chExt cx="191650" cy="191640"/>
            </a:xfrm>
          </p:grpSpPr>
          <p:sp>
            <p:nvSpPr>
              <p:cNvPr id="830" name="Google Shape;830;p9"/>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9"/>
            <p:cNvGrpSpPr/>
            <p:nvPr/>
          </p:nvGrpSpPr>
          <p:grpSpPr>
            <a:xfrm flipH="1">
              <a:off x="-332285" y="-177547"/>
              <a:ext cx="2029742" cy="983721"/>
              <a:chOff x="7531092" y="-260751"/>
              <a:chExt cx="2029742" cy="983721"/>
            </a:xfrm>
          </p:grpSpPr>
          <p:sp>
            <p:nvSpPr>
              <p:cNvPr id="834" name="Google Shape;834;p9"/>
              <p:cNvSpPr/>
              <p:nvPr/>
            </p:nvSpPr>
            <p:spPr>
              <a:xfrm rot="5748514">
                <a:off x="7491389" y="502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rot="-8612765">
                <a:off x="7568515" y="-188192"/>
                <a:ext cx="157024"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rot="7497907">
                <a:off x="7694585" y="147907"/>
                <a:ext cx="15704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rot="9889303">
                <a:off x="7869783" y="-118092"/>
                <a:ext cx="156976" cy="6214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rot="8100000">
                <a:off x="8037888" y="155167"/>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rot="-10365164">
                <a:off x="8212999" y="-251097"/>
                <a:ext cx="156954" cy="6199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rot="-8225545">
                <a:off x="8227200" y="-129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rot="-8225545">
                <a:off x="8545187" y="29175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rot="-8225545">
                <a:off x="8955575" y="-89975"/>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rot="-8225545">
                <a:off x="9403800" y="4493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rot="-3283786">
                <a:off x="8815410" y="589396"/>
                <a:ext cx="156901" cy="6193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rot="-4414403">
                <a:off x="9085987" y="260240"/>
                <a:ext cx="157009" cy="6198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rot="-5828316">
                <a:off x="9200654" y="610392"/>
                <a:ext cx="156916" cy="6195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rot="8090709">
                <a:off x="9403743" y="50318"/>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rot="-5406573">
                <a:off x="8556449" y="-111050"/>
                <a:ext cx="1569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rot="-3354888">
                <a:off x="8815437" y="93729"/>
                <a:ext cx="156845"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0"/>
        <p:cNvGrpSpPr/>
        <p:nvPr/>
      </p:nvGrpSpPr>
      <p:grpSpPr>
        <a:xfrm>
          <a:off x="0" y="0"/>
          <a:ext cx="0" cy="0"/>
          <a:chOff x="0" y="0"/>
          <a:chExt cx="0" cy="0"/>
        </a:xfrm>
      </p:grpSpPr>
      <p:sp>
        <p:nvSpPr>
          <p:cNvPr id="851" name="Google Shape;85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Montserrat"/>
              <a:buNone/>
              <a:defRPr>
                <a:latin typeface="Montserrat"/>
                <a:ea typeface="Montserrat"/>
                <a:cs typeface="Montserrat"/>
                <a:sym typeface="Montserrat"/>
              </a:defRPr>
            </a:lvl2pPr>
            <a:lvl3pPr lvl="2" algn="ctr" rtl="0">
              <a:spcBef>
                <a:spcPts val="0"/>
              </a:spcBef>
              <a:spcAft>
                <a:spcPts val="0"/>
              </a:spcAft>
              <a:buSzPts val="3500"/>
              <a:buFont typeface="Montserrat"/>
              <a:buNone/>
              <a:defRPr>
                <a:latin typeface="Montserrat"/>
                <a:ea typeface="Montserrat"/>
                <a:cs typeface="Montserrat"/>
                <a:sym typeface="Montserrat"/>
              </a:defRPr>
            </a:lvl3pPr>
            <a:lvl4pPr lvl="3" algn="ctr" rtl="0">
              <a:spcBef>
                <a:spcPts val="0"/>
              </a:spcBef>
              <a:spcAft>
                <a:spcPts val="0"/>
              </a:spcAft>
              <a:buSzPts val="3500"/>
              <a:buFont typeface="Montserrat"/>
              <a:buNone/>
              <a:defRPr>
                <a:latin typeface="Montserrat"/>
                <a:ea typeface="Montserrat"/>
                <a:cs typeface="Montserrat"/>
                <a:sym typeface="Montserrat"/>
              </a:defRPr>
            </a:lvl4pPr>
            <a:lvl5pPr lvl="4" algn="ctr" rtl="0">
              <a:spcBef>
                <a:spcPts val="0"/>
              </a:spcBef>
              <a:spcAft>
                <a:spcPts val="0"/>
              </a:spcAft>
              <a:buSzPts val="3500"/>
              <a:buFont typeface="Montserrat"/>
              <a:buNone/>
              <a:defRPr>
                <a:latin typeface="Montserrat"/>
                <a:ea typeface="Montserrat"/>
                <a:cs typeface="Montserrat"/>
                <a:sym typeface="Montserrat"/>
              </a:defRPr>
            </a:lvl5pPr>
            <a:lvl6pPr lvl="5" algn="ctr" rtl="0">
              <a:spcBef>
                <a:spcPts val="0"/>
              </a:spcBef>
              <a:spcAft>
                <a:spcPts val="0"/>
              </a:spcAft>
              <a:buSzPts val="3500"/>
              <a:buFont typeface="Montserrat"/>
              <a:buNone/>
              <a:defRPr>
                <a:latin typeface="Montserrat"/>
                <a:ea typeface="Montserrat"/>
                <a:cs typeface="Montserrat"/>
                <a:sym typeface="Montserrat"/>
              </a:defRPr>
            </a:lvl6pPr>
            <a:lvl7pPr lvl="6" algn="ctr" rtl="0">
              <a:spcBef>
                <a:spcPts val="0"/>
              </a:spcBef>
              <a:spcAft>
                <a:spcPts val="0"/>
              </a:spcAft>
              <a:buSzPts val="3500"/>
              <a:buFont typeface="Montserrat"/>
              <a:buNone/>
              <a:defRPr>
                <a:latin typeface="Montserrat"/>
                <a:ea typeface="Montserrat"/>
                <a:cs typeface="Montserrat"/>
                <a:sym typeface="Montserrat"/>
              </a:defRPr>
            </a:lvl7pPr>
            <a:lvl8pPr lvl="7" algn="ctr" rtl="0">
              <a:spcBef>
                <a:spcPts val="0"/>
              </a:spcBef>
              <a:spcAft>
                <a:spcPts val="0"/>
              </a:spcAft>
              <a:buSzPts val="3500"/>
              <a:buFont typeface="Montserrat"/>
              <a:buNone/>
              <a:defRPr>
                <a:latin typeface="Montserrat"/>
                <a:ea typeface="Montserrat"/>
                <a:cs typeface="Montserrat"/>
                <a:sym typeface="Montserrat"/>
              </a:defRPr>
            </a:lvl8pPr>
            <a:lvl9pPr lvl="8" algn="ctr" rtl="0">
              <a:spcBef>
                <a:spcPts val="0"/>
              </a:spcBef>
              <a:spcAft>
                <a:spcPts val="0"/>
              </a:spcAft>
              <a:buSzPts val="35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2pPr>
            <a:lvl3pPr lvl="2"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3pPr>
            <a:lvl4pPr lvl="3"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4pPr>
            <a:lvl5pPr lvl="4"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5pPr>
            <a:lvl6pPr lvl="5"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6pPr>
            <a:lvl7pPr lvl="6"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7pPr>
            <a:lvl8pPr lvl="7"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8pPr>
            <a:lvl9pPr lvl="8"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marL="914400" lvl="1"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15000"/>
              </a:lnSpc>
              <a:spcBef>
                <a:spcPts val="1600"/>
              </a:spcBef>
              <a:spcAft>
                <a:spcPts val="160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2"/>
          <p:cNvSpPr txBox="1">
            <a:spLocks noGrp="1"/>
          </p:cNvSpPr>
          <p:nvPr>
            <p:ph type="ctrTitle"/>
          </p:nvPr>
        </p:nvSpPr>
        <p:spPr>
          <a:xfrm>
            <a:off x="1222145" y="2410855"/>
            <a:ext cx="6698206" cy="1229294"/>
          </a:xfrm>
          <a:prstGeom prst="rect">
            <a:avLst/>
          </a:prstGeom>
        </p:spPr>
        <p:txBody>
          <a:bodyPr spcFirstLastPara="1" wrap="square" lIns="91425" tIns="91425" rIns="91425" bIns="91425" anchor="t" anchorCtr="0">
            <a:noAutofit/>
          </a:bodyPr>
          <a:lstStyle/>
          <a:p>
            <a:r>
              <a:rPr lang="en-US" sz="3000"/>
              <a:t>Snake Game using Q-Learning &amp; Reinforcement Learning </a:t>
            </a:r>
          </a:p>
        </p:txBody>
      </p:sp>
      <p:pic>
        <p:nvPicPr>
          <p:cNvPr id="3" name="Picture 2" descr="A pink and black logo&#10;&#10;AI-generated content may be incorrect.">
            <a:extLst>
              <a:ext uri="{FF2B5EF4-FFF2-40B4-BE49-F238E27FC236}">
                <a16:creationId xmlns:a16="http://schemas.microsoft.com/office/drawing/2014/main" id="{4BB3B510-05D9-E937-5C70-7BAF0C61F386}"/>
              </a:ext>
            </a:extLst>
          </p:cNvPr>
          <p:cNvPicPr>
            <a:picLocks noChangeAspect="1"/>
          </p:cNvPicPr>
          <p:nvPr/>
        </p:nvPicPr>
        <p:blipFill>
          <a:blip r:embed="rId3"/>
          <a:stretch>
            <a:fillRect/>
          </a:stretch>
        </p:blipFill>
        <p:spPr>
          <a:xfrm>
            <a:off x="275075" y="231418"/>
            <a:ext cx="3879477" cy="900953"/>
          </a:xfrm>
          <a:prstGeom prst="rect">
            <a:avLst/>
          </a:prstGeom>
        </p:spPr>
      </p:pic>
      <p:sp>
        <p:nvSpPr>
          <p:cNvPr id="5" name="TextBox 4">
            <a:extLst>
              <a:ext uri="{FF2B5EF4-FFF2-40B4-BE49-F238E27FC236}">
                <a16:creationId xmlns:a16="http://schemas.microsoft.com/office/drawing/2014/main" id="{3E7658BF-715A-052F-C20B-F0BFC16A8C7B}"/>
              </a:ext>
            </a:extLst>
          </p:cNvPr>
          <p:cNvSpPr txBox="1"/>
          <p:nvPr/>
        </p:nvSpPr>
        <p:spPr>
          <a:xfrm>
            <a:off x="5903289" y="3905186"/>
            <a:ext cx="475681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solidFill>
                <a:latin typeface="Montserrat"/>
              </a:rPr>
              <a:t>Team 7 :</a:t>
            </a:r>
            <a:br>
              <a:rPr lang="en-US" b="1">
                <a:latin typeface="Montserrat"/>
              </a:rPr>
            </a:br>
            <a:r>
              <a:rPr lang="en-US" b="1">
                <a:solidFill>
                  <a:schemeClr val="tx1"/>
                </a:solidFill>
                <a:latin typeface="Montserrat"/>
              </a:rPr>
              <a:t>G Prajwal Priyadarshan - 214</a:t>
            </a:r>
            <a:br>
              <a:rPr lang="en-US" b="1">
                <a:latin typeface="Montserrat"/>
              </a:rPr>
            </a:br>
            <a:r>
              <a:rPr lang="en-US" b="1">
                <a:solidFill>
                  <a:schemeClr val="tx1"/>
                </a:solidFill>
                <a:latin typeface="Montserrat"/>
              </a:rPr>
              <a:t>Kabilan K - 224</a:t>
            </a:r>
            <a:br>
              <a:rPr lang="en-US" b="1">
                <a:latin typeface="Montserrat"/>
              </a:rPr>
            </a:br>
            <a:r>
              <a:rPr lang="en-US" b="1">
                <a:solidFill>
                  <a:schemeClr val="tx1"/>
                </a:solidFill>
                <a:latin typeface="Montserrat"/>
              </a:rPr>
              <a:t>Kishore B - 227 </a:t>
            </a:r>
            <a:br>
              <a:rPr lang="en-US" b="1">
                <a:latin typeface="Montserrat"/>
              </a:rPr>
            </a:br>
            <a:r>
              <a:rPr lang="en-US" b="1">
                <a:solidFill>
                  <a:schemeClr val="tx1"/>
                </a:solidFill>
                <a:latin typeface="Montserrat"/>
              </a:rPr>
              <a:t>Rahul L S - 248</a:t>
            </a:r>
          </a:p>
          <a:p>
            <a:pPr algn="l"/>
            <a:endParaRPr lang="en-US" b="1"/>
          </a:p>
        </p:txBody>
      </p:sp>
      <p:sp>
        <p:nvSpPr>
          <p:cNvPr id="6" name="TextBox 5">
            <a:extLst>
              <a:ext uri="{FF2B5EF4-FFF2-40B4-BE49-F238E27FC236}">
                <a16:creationId xmlns:a16="http://schemas.microsoft.com/office/drawing/2014/main" id="{B1652206-4808-BF0E-F41B-3548852C8E4B}"/>
              </a:ext>
            </a:extLst>
          </p:cNvPr>
          <p:cNvSpPr txBox="1"/>
          <p:nvPr/>
        </p:nvSpPr>
        <p:spPr>
          <a:xfrm>
            <a:off x="1681768" y="1598223"/>
            <a:ext cx="578138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b="1">
                <a:latin typeface="Montserrat"/>
              </a:rPr>
              <a:t>22AIE201 : Fundamentals of AI</a:t>
            </a:r>
            <a:endParaRPr lang="en-US" sz="2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8">
          <a:extLst>
            <a:ext uri="{FF2B5EF4-FFF2-40B4-BE49-F238E27FC236}">
              <a16:creationId xmlns:a16="http://schemas.microsoft.com/office/drawing/2014/main" id="{0DB4A159-4727-08C7-72A0-D1308EBB29E5}"/>
            </a:ext>
          </a:extLst>
        </p:cNvPr>
        <p:cNvGrpSpPr/>
        <p:nvPr/>
      </p:nvGrpSpPr>
      <p:grpSpPr>
        <a:xfrm>
          <a:off x="0" y="0"/>
          <a:ext cx="0" cy="0"/>
          <a:chOff x="0" y="0"/>
          <a:chExt cx="0" cy="0"/>
        </a:xfrm>
      </p:grpSpPr>
      <p:sp>
        <p:nvSpPr>
          <p:cNvPr id="1699" name="Google Shape;1699;p29">
            <a:extLst>
              <a:ext uri="{FF2B5EF4-FFF2-40B4-BE49-F238E27FC236}">
                <a16:creationId xmlns:a16="http://schemas.microsoft.com/office/drawing/2014/main" id="{1DA6D674-A49A-45C1-7029-3DF8543E148E}"/>
              </a:ext>
            </a:extLst>
          </p:cNvPr>
          <p:cNvSpPr txBox="1">
            <a:spLocks noGrp="1"/>
          </p:cNvSpPr>
          <p:nvPr>
            <p:ph type="title"/>
          </p:nvPr>
        </p:nvSpPr>
        <p:spPr>
          <a:xfrm>
            <a:off x="-1587582" y="155177"/>
            <a:ext cx="7704000" cy="576000"/>
          </a:xfrm>
          <a:prstGeom prst="rect">
            <a:avLst/>
          </a:prstGeom>
        </p:spPr>
        <p:txBody>
          <a:bodyPr spcFirstLastPara="1" wrap="square" lIns="91425" tIns="91425" rIns="91425" bIns="91425" anchor="t" anchorCtr="0">
            <a:noAutofit/>
          </a:bodyPr>
          <a:lstStyle/>
          <a:p>
            <a:pPr>
              <a:lnSpc>
                <a:spcPct val="114999"/>
              </a:lnSpc>
            </a:pPr>
            <a:r>
              <a:rPr lang="en-US" sz="2500"/>
              <a:t>Gantt </a:t>
            </a:r>
            <a:r>
              <a:rPr lang="en-US" sz="2500" b="0"/>
              <a:t>Chart</a:t>
            </a:r>
          </a:p>
        </p:txBody>
      </p:sp>
      <p:sp>
        <p:nvSpPr>
          <p:cNvPr id="1700" name="Google Shape;1700;p29">
            <a:extLst>
              <a:ext uri="{FF2B5EF4-FFF2-40B4-BE49-F238E27FC236}">
                <a16:creationId xmlns:a16="http://schemas.microsoft.com/office/drawing/2014/main" id="{B862764C-5AA3-EBBB-F33B-ECF7A4780FD4}"/>
              </a:ext>
            </a:extLst>
          </p:cNvPr>
          <p:cNvSpPr txBox="1"/>
          <p:nvPr/>
        </p:nvSpPr>
        <p:spPr>
          <a:xfrm>
            <a:off x="570507" y="639962"/>
            <a:ext cx="7540681" cy="2523209"/>
          </a:xfrm>
          <a:prstGeom prst="rect">
            <a:avLst/>
          </a:prstGeom>
          <a:noFill/>
          <a:ln>
            <a:noFill/>
          </a:ln>
        </p:spPr>
        <p:txBody>
          <a:bodyPr spcFirstLastPara="1" wrap="square" lIns="91425" tIns="91425" rIns="91425" bIns="91425" anchor="t" anchorCtr="0">
            <a:noAutofit/>
          </a:bodyPr>
          <a:lstStyle/>
          <a:p>
            <a:pPr marL="285750" indent="-285750">
              <a:buFont typeface="Wingdings"/>
              <a:buChar char="q"/>
            </a:pPr>
            <a:endParaRPr lang="en" sz="1800" b="1">
              <a:solidFill>
                <a:schemeClr val="dk1"/>
              </a:solidFill>
              <a:ea typeface="Actor"/>
            </a:endParaRPr>
          </a:p>
        </p:txBody>
      </p:sp>
      <p:sp>
        <p:nvSpPr>
          <p:cNvPr id="1701" name="Google Shape;1701;p29">
            <a:extLst>
              <a:ext uri="{FF2B5EF4-FFF2-40B4-BE49-F238E27FC236}">
                <a16:creationId xmlns:a16="http://schemas.microsoft.com/office/drawing/2014/main" id="{ED9A334A-2A29-3114-F904-AB4587E4CFAA}"/>
              </a:ext>
            </a:extLst>
          </p:cNvPr>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9FD55C90-850A-137B-7666-3AA2B3298BAF}"/>
              </a:ext>
            </a:extLst>
          </p:cNvPr>
          <p:cNvPicPr>
            <a:picLocks noChangeAspect="1"/>
          </p:cNvPicPr>
          <p:nvPr/>
        </p:nvPicPr>
        <p:blipFill>
          <a:blip r:embed="rId3"/>
          <a:stretch>
            <a:fillRect/>
          </a:stretch>
        </p:blipFill>
        <p:spPr>
          <a:xfrm>
            <a:off x="0" y="1285875"/>
            <a:ext cx="9144000" cy="2571750"/>
          </a:xfrm>
          <a:prstGeom prst="rect">
            <a:avLst/>
          </a:prstGeom>
        </p:spPr>
      </p:pic>
    </p:spTree>
    <p:extLst>
      <p:ext uri="{BB962C8B-B14F-4D97-AF65-F5344CB8AC3E}">
        <p14:creationId xmlns:p14="http://schemas.microsoft.com/office/powerpoint/2010/main" val="1719612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0">
          <a:extLst>
            <a:ext uri="{FF2B5EF4-FFF2-40B4-BE49-F238E27FC236}">
              <a16:creationId xmlns:a16="http://schemas.microsoft.com/office/drawing/2014/main" id="{4C0BE8AB-E5C9-0745-8D55-BAB4954E6B15}"/>
            </a:ext>
          </a:extLst>
        </p:cNvPr>
        <p:cNvGrpSpPr/>
        <p:nvPr/>
      </p:nvGrpSpPr>
      <p:grpSpPr>
        <a:xfrm>
          <a:off x="0" y="0"/>
          <a:ext cx="0" cy="0"/>
          <a:chOff x="0" y="0"/>
          <a:chExt cx="0" cy="0"/>
        </a:xfrm>
      </p:grpSpPr>
      <p:sp>
        <p:nvSpPr>
          <p:cNvPr id="1681" name="Google Shape;1681;p28">
            <a:extLst>
              <a:ext uri="{FF2B5EF4-FFF2-40B4-BE49-F238E27FC236}">
                <a16:creationId xmlns:a16="http://schemas.microsoft.com/office/drawing/2014/main" id="{9B758B20-C30B-3EEA-06BC-249DCEC5DC77}"/>
              </a:ext>
            </a:extLst>
          </p:cNvPr>
          <p:cNvSpPr txBox="1">
            <a:spLocks noGrp="1"/>
          </p:cNvSpPr>
          <p:nvPr>
            <p:ph type="title"/>
          </p:nvPr>
        </p:nvSpPr>
        <p:spPr>
          <a:xfrm>
            <a:off x="351552" y="2295682"/>
            <a:ext cx="4217127" cy="576000"/>
          </a:xfrm>
          <a:prstGeom prst="rect">
            <a:avLst/>
          </a:prstGeom>
        </p:spPr>
        <p:txBody>
          <a:bodyPr spcFirstLastPara="1" wrap="square" lIns="91425" tIns="91425" rIns="91425" bIns="91425" anchor="t" anchorCtr="0">
            <a:noAutofit/>
          </a:bodyPr>
          <a:lstStyle/>
          <a:p>
            <a:pPr>
              <a:lnSpc>
                <a:spcPct val="114999"/>
              </a:lnSpc>
            </a:pPr>
            <a:r>
              <a:rPr lang="en" sz="2900"/>
              <a:t>Work done until now</a:t>
            </a:r>
            <a:endParaRPr lang="en-US" sz="2900"/>
          </a:p>
        </p:txBody>
      </p:sp>
      <p:pic>
        <p:nvPicPr>
          <p:cNvPr id="2" name="Picture 1" descr="A screenshot of a computer game&#10;&#10;AI-generated content may be incorrect.">
            <a:extLst>
              <a:ext uri="{FF2B5EF4-FFF2-40B4-BE49-F238E27FC236}">
                <a16:creationId xmlns:a16="http://schemas.microsoft.com/office/drawing/2014/main" id="{88846216-5F0C-CF3C-0295-3289E13D06A5}"/>
              </a:ext>
            </a:extLst>
          </p:cNvPr>
          <p:cNvPicPr>
            <a:picLocks noChangeAspect="1"/>
          </p:cNvPicPr>
          <p:nvPr/>
        </p:nvPicPr>
        <p:blipFill>
          <a:blip r:embed="rId3"/>
          <a:srcRect l="6282" t="2110" r="4011" b="2110"/>
          <a:stretch>
            <a:fillRect/>
          </a:stretch>
        </p:blipFill>
        <p:spPr>
          <a:xfrm>
            <a:off x="4679545" y="781292"/>
            <a:ext cx="3650928" cy="3841349"/>
          </a:xfrm>
          <a:prstGeom prst="rect">
            <a:avLst/>
          </a:prstGeom>
        </p:spPr>
      </p:pic>
    </p:spTree>
    <p:extLst>
      <p:ext uri="{BB962C8B-B14F-4D97-AF65-F5344CB8AC3E}">
        <p14:creationId xmlns:p14="http://schemas.microsoft.com/office/powerpoint/2010/main" val="1618534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0">
          <a:extLst>
            <a:ext uri="{FF2B5EF4-FFF2-40B4-BE49-F238E27FC236}">
              <a16:creationId xmlns:a16="http://schemas.microsoft.com/office/drawing/2014/main" id="{646D304B-48B0-C8C4-1E3D-689B8CCAE916}"/>
            </a:ext>
          </a:extLst>
        </p:cNvPr>
        <p:cNvGrpSpPr/>
        <p:nvPr/>
      </p:nvGrpSpPr>
      <p:grpSpPr>
        <a:xfrm>
          <a:off x="0" y="0"/>
          <a:ext cx="0" cy="0"/>
          <a:chOff x="0" y="0"/>
          <a:chExt cx="0" cy="0"/>
        </a:xfrm>
      </p:grpSpPr>
      <p:sp>
        <p:nvSpPr>
          <p:cNvPr id="1681" name="Google Shape;1681;p28">
            <a:extLst>
              <a:ext uri="{FF2B5EF4-FFF2-40B4-BE49-F238E27FC236}">
                <a16:creationId xmlns:a16="http://schemas.microsoft.com/office/drawing/2014/main" id="{5E7C4B4E-34EE-3B03-F00C-170B9B954112}"/>
              </a:ext>
            </a:extLst>
          </p:cNvPr>
          <p:cNvSpPr txBox="1">
            <a:spLocks noGrp="1"/>
          </p:cNvSpPr>
          <p:nvPr>
            <p:ph type="title"/>
          </p:nvPr>
        </p:nvSpPr>
        <p:spPr>
          <a:xfrm>
            <a:off x="2463933" y="154366"/>
            <a:ext cx="4217127" cy="576000"/>
          </a:xfrm>
          <a:prstGeom prst="rect">
            <a:avLst/>
          </a:prstGeom>
        </p:spPr>
        <p:txBody>
          <a:bodyPr spcFirstLastPara="1" wrap="square" lIns="91425" tIns="91425" rIns="91425" bIns="91425" anchor="t" anchorCtr="0">
            <a:noAutofit/>
          </a:bodyPr>
          <a:lstStyle/>
          <a:p>
            <a:pPr>
              <a:lnSpc>
                <a:spcPct val="114999"/>
              </a:lnSpc>
            </a:pPr>
            <a:r>
              <a:rPr lang="en" sz="2500">
                <a:latin typeface="Arial"/>
              </a:rPr>
              <a:t>Core Functions</a:t>
            </a:r>
            <a:endParaRPr lang="en-US" sz="2500">
              <a:latin typeface="Arial"/>
            </a:endParaRPr>
          </a:p>
        </p:txBody>
      </p:sp>
      <p:sp>
        <p:nvSpPr>
          <p:cNvPr id="7" name="TextBox 6">
            <a:extLst>
              <a:ext uri="{FF2B5EF4-FFF2-40B4-BE49-F238E27FC236}">
                <a16:creationId xmlns:a16="http://schemas.microsoft.com/office/drawing/2014/main" id="{DB7593C4-4DE1-A27E-22C9-AD92336B6A26}"/>
              </a:ext>
            </a:extLst>
          </p:cNvPr>
          <p:cNvSpPr txBox="1"/>
          <p:nvPr/>
        </p:nvSpPr>
        <p:spPr>
          <a:xfrm>
            <a:off x="468011" y="826066"/>
            <a:ext cx="6891076"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sz="1500"/>
              <a:t>Grid </a:t>
            </a:r>
            <a:r>
              <a:rPr lang="en-US" sz="1500" err="1"/>
              <a:t>Envirnment</a:t>
            </a:r>
            <a:r>
              <a:rPr lang="en-US" sz="1500"/>
              <a:t> using </a:t>
            </a:r>
            <a:r>
              <a:rPr lang="en-US" sz="1500" err="1"/>
              <a:t>Numpy</a:t>
            </a:r>
          </a:p>
          <a:p>
            <a:pPr marL="342900" indent="-342900">
              <a:buAutoNum type="arabicParenR"/>
            </a:pPr>
            <a:r>
              <a:rPr lang="en-US" sz="1500"/>
              <a:t>Q – Learning Agent</a:t>
            </a:r>
          </a:p>
          <a:p>
            <a:pPr marL="342900" indent="-342900">
              <a:buAutoNum type="arabicParenR"/>
            </a:pPr>
            <a:r>
              <a:rPr lang="en-US" sz="1500"/>
              <a:t>Training &amp; Accuracy</a:t>
            </a:r>
          </a:p>
          <a:p>
            <a:pPr marL="342900" indent="-342900">
              <a:buAutoNum type="arabicParenR"/>
            </a:pPr>
            <a:r>
              <a:rPr lang="en-US" sz="1500"/>
              <a:t>Visualization with </a:t>
            </a:r>
            <a:r>
              <a:rPr lang="en-US" sz="1500" err="1"/>
              <a:t>Pygame</a:t>
            </a:r>
          </a:p>
          <a:p>
            <a:pPr marL="342900" indent="-342900">
              <a:buAutoNum type="arabicParenR"/>
            </a:pPr>
            <a:r>
              <a:rPr lang="en-US" sz="1500"/>
              <a:t>Main Function</a:t>
            </a:r>
          </a:p>
        </p:txBody>
      </p:sp>
      <p:sp>
        <p:nvSpPr>
          <p:cNvPr id="3" name="Title 1">
            <a:extLst>
              <a:ext uri="{FF2B5EF4-FFF2-40B4-BE49-F238E27FC236}">
                <a16:creationId xmlns:a16="http://schemas.microsoft.com/office/drawing/2014/main" id="{D08B6F38-EA51-19C7-60AE-2EDC016E5A4D}"/>
              </a:ext>
            </a:extLst>
          </p:cNvPr>
          <p:cNvSpPr txBox="1">
            <a:spLocks/>
          </p:cNvSpPr>
          <p:nvPr/>
        </p:nvSpPr>
        <p:spPr>
          <a:xfrm>
            <a:off x="2704445" y="1992541"/>
            <a:ext cx="3734815"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5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2pPr>
            <a:lvl3pPr marR="0" lvl="2"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3pPr>
            <a:lvl4pPr marR="0" lvl="3"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4pPr>
            <a:lvl5pPr marR="0" lvl="4"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5pPr>
            <a:lvl6pPr marR="0" lvl="5"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6pPr>
            <a:lvl7pPr marR="0" lvl="6"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7pPr>
            <a:lvl8pPr marR="0" lvl="7"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8pPr>
            <a:lvl9pPr marR="0" lvl="8"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9pPr>
          </a:lstStyle>
          <a:p>
            <a:pPr marL="342900" indent="-342900">
              <a:lnSpc>
                <a:spcPct val="114999"/>
              </a:lnSpc>
              <a:buAutoNum type="arabicPeriod"/>
            </a:pPr>
            <a:r>
              <a:rPr lang="en-US" sz="1800">
                <a:solidFill>
                  <a:srgbClr val="000000"/>
                </a:solidFill>
                <a:latin typeface="Arial"/>
                <a:cs typeface="Arial"/>
              </a:rPr>
              <a:t>Environment (SnakeEnv)</a:t>
            </a:r>
            <a:endParaRPr lang="en-US" sz="1800">
              <a:latin typeface="Arial"/>
            </a:endParaRPr>
          </a:p>
        </p:txBody>
      </p:sp>
      <p:sp>
        <p:nvSpPr>
          <p:cNvPr id="5" name="TextBox 4">
            <a:extLst>
              <a:ext uri="{FF2B5EF4-FFF2-40B4-BE49-F238E27FC236}">
                <a16:creationId xmlns:a16="http://schemas.microsoft.com/office/drawing/2014/main" id="{A443BD4A-23C0-9D81-E332-0E999B5E2E8D}"/>
              </a:ext>
            </a:extLst>
          </p:cNvPr>
          <p:cNvSpPr txBox="1"/>
          <p:nvPr/>
        </p:nvSpPr>
        <p:spPr>
          <a:xfrm>
            <a:off x="980237" y="2571641"/>
            <a:ext cx="6978871" cy="247760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a:buChar char="q"/>
            </a:pPr>
            <a:r>
              <a:rPr lang="en-US" sz="1550" b="1"/>
              <a:t>Grid and Snake Initialization</a:t>
            </a:r>
            <a:r>
              <a:rPr lang="en-US" sz="1550"/>
              <a:t> : </a:t>
            </a:r>
          </a:p>
          <a:p>
            <a:pPr marL="285750" indent="-285750">
              <a:buFont typeface="Wingdings"/>
              <a:buChar char="q"/>
            </a:pPr>
            <a:endParaRPr lang="en-US" sz="1550"/>
          </a:p>
          <a:p>
            <a:pPr marL="742950" lvl="1" indent="-285750">
              <a:buFont typeface="Wingdings"/>
              <a:buChar char="Ø"/>
            </a:pPr>
            <a:r>
              <a:rPr lang="en-US" sz="1550"/>
              <a:t>The snake game is built on a </a:t>
            </a:r>
            <a:r>
              <a:rPr lang="en-US" sz="1550" b="1"/>
              <a:t>grid</a:t>
            </a:r>
            <a:r>
              <a:rPr lang="en-US" sz="1550"/>
              <a:t> of adjustable size (width × height)</a:t>
            </a:r>
            <a:endParaRPr lang="en-US" sz="1550">
              <a:solidFill>
                <a:srgbClr val="212121"/>
              </a:solidFill>
              <a:latin typeface="Consolas"/>
            </a:endParaRPr>
          </a:p>
          <a:p>
            <a:pPr marL="742950" lvl="1" indent="-285750">
              <a:buFont typeface="Wingdings"/>
              <a:buChar char="Ø"/>
            </a:pPr>
            <a:r>
              <a:rPr lang="en-US" sz="1550"/>
              <a:t>The </a:t>
            </a:r>
            <a:r>
              <a:rPr lang="en-US" sz="1550" b="1"/>
              <a:t>snake</a:t>
            </a:r>
            <a:r>
              <a:rPr lang="en-US" sz="1550"/>
              <a:t> is represented as a list of coordinates, starting at the grid’s center, facing right</a:t>
            </a:r>
            <a:endParaRPr lang="en-US" sz="1550">
              <a:solidFill>
                <a:srgbClr val="212121"/>
              </a:solidFill>
            </a:endParaRPr>
          </a:p>
          <a:p>
            <a:pPr marL="742950" lvl="1" indent="-285750">
              <a:buFont typeface="Wingdings"/>
              <a:buChar char="Ø"/>
            </a:pPr>
            <a:r>
              <a:rPr lang="en-US" sz="1550"/>
              <a:t>Initial body = 3 blocks → </a:t>
            </a:r>
            <a:r>
              <a:rPr lang="en-US" sz="1550">
                <a:latin typeface="Consolas"/>
              </a:rPr>
              <a:t>[(cx, cy), (cx-1, cy), (cx-2, cy)]</a:t>
            </a:r>
            <a:endParaRPr lang="en-US" sz="1550">
              <a:solidFill>
                <a:srgbClr val="212121"/>
              </a:solidFill>
              <a:latin typeface="Consolas"/>
            </a:endParaRPr>
          </a:p>
          <a:p>
            <a:pPr marL="742950" lvl="1" indent="-285750">
              <a:buFont typeface="Wingdings"/>
              <a:buChar char="Ø"/>
            </a:pPr>
            <a:r>
              <a:rPr lang="en-US" sz="1550" b="1"/>
              <a:t>Food</a:t>
            </a:r>
            <a:r>
              <a:rPr lang="en-US" sz="1550"/>
              <a:t> is placed randomly in free cells (not overlapping with the snake)</a:t>
            </a:r>
          </a:p>
          <a:p>
            <a:pPr marL="742950" lvl="1" indent="-285750">
              <a:buFont typeface="Wingdings"/>
              <a:buChar char="Ø"/>
            </a:pPr>
            <a:endParaRPr lang="en-US" sz="1550"/>
          </a:p>
          <a:p>
            <a:pPr marL="285750" indent="-285750">
              <a:buFont typeface="Wingdings"/>
              <a:buChar char="q"/>
            </a:pPr>
            <a:endParaRPr lang="en-US" sz="1550"/>
          </a:p>
        </p:txBody>
      </p:sp>
      <p:pic>
        <p:nvPicPr>
          <p:cNvPr id="2" name="Picture 1">
            <a:extLst>
              <a:ext uri="{FF2B5EF4-FFF2-40B4-BE49-F238E27FC236}">
                <a16:creationId xmlns:a16="http://schemas.microsoft.com/office/drawing/2014/main" id="{640121A6-2EE5-E031-A3B4-BF9557109D78}"/>
              </a:ext>
            </a:extLst>
          </p:cNvPr>
          <p:cNvPicPr>
            <a:picLocks noChangeAspect="1"/>
          </p:cNvPicPr>
          <p:nvPr/>
        </p:nvPicPr>
        <p:blipFill>
          <a:blip r:embed="rId3"/>
          <a:stretch>
            <a:fillRect/>
          </a:stretch>
        </p:blipFill>
        <p:spPr>
          <a:xfrm>
            <a:off x="4469818" y="4579898"/>
            <a:ext cx="3286125" cy="295275"/>
          </a:xfrm>
          <a:prstGeom prst="rect">
            <a:avLst/>
          </a:prstGeom>
        </p:spPr>
      </p:pic>
    </p:spTree>
    <p:extLst>
      <p:ext uri="{BB962C8B-B14F-4D97-AF65-F5344CB8AC3E}">
        <p14:creationId xmlns:p14="http://schemas.microsoft.com/office/powerpoint/2010/main" val="308572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888407-BB1C-0554-7B85-3DF5E37776E4}"/>
              </a:ext>
            </a:extLst>
          </p:cNvPr>
          <p:cNvSpPr txBox="1"/>
          <p:nvPr/>
        </p:nvSpPr>
        <p:spPr>
          <a:xfrm>
            <a:off x="1081515" y="140958"/>
            <a:ext cx="6978871" cy="486287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a:buChar char="q"/>
            </a:pPr>
            <a:endParaRPr lang="en-US" sz="1550" b="1"/>
          </a:p>
          <a:p>
            <a:pPr marL="285750" indent="-285750">
              <a:buFont typeface="Wingdings"/>
              <a:buChar char="q"/>
            </a:pPr>
            <a:r>
              <a:rPr lang="en-US" sz="1550" b="1"/>
              <a:t>State Encoding</a:t>
            </a:r>
            <a:r>
              <a:rPr lang="en-US" sz="1550"/>
              <a:t> (11 binary features - 2048 possible states)</a:t>
            </a:r>
          </a:p>
          <a:p>
            <a:pPr marL="285750" indent="-285750">
              <a:buFont typeface="Wingdings"/>
              <a:buChar char="q"/>
            </a:pPr>
            <a:endParaRPr lang="en-US" sz="1550"/>
          </a:p>
          <a:p>
            <a:pPr marL="742950" lvl="1" indent="-285750">
              <a:buFont typeface="Wingdings"/>
              <a:buChar char="Ø"/>
            </a:pPr>
            <a:r>
              <a:rPr lang="en-US" sz="1550"/>
              <a:t>Danger bits [1-3] :</a:t>
            </a:r>
          </a:p>
          <a:p>
            <a:pPr marL="1200150" lvl="2" indent="-285750">
              <a:buFont typeface="Wingdings"/>
              <a:buChar char="ü"/>
            </a:pPr>
            <a:r>
              <a:rPr lang="en-US" sz="1550"/>
              <a:t>danger_ahead → 1 if moving forward causes collision</a:t>
            </a:r>
          </a:p>
          <a:p>
            <a:pPr marL="1200150" lvl="2" indent="-285750">
              <a:buFont typeface="Wingdings"/>
              <a:buChar char="ü"/>
            </a:pPr>
            <a:r>
              <a:rPr lang="en-US" sz="1550"/>
              <a:t>danger_right → 1 if turning right causes collision</a:t>
            </a:r>
          </a:p>
          <a:p>
            <a:pPr marL="1200150" lvl="2" indent="-285750">
              <a:buFont typeface="Wingdings"/>
              <a:buChar char="ü"/>
            </a:pPr>
            <a:r>
              <a:rPr lang="en-US" sz="1550"/>
              <a:t>danger_left → 1 if turning left causes collision.</a:t>
            </a:r>
          </a:p>
          <a:p>
            <a:pPr marL="742950" lvl="1" indent="-285750">
              <a:buFont typeface="Wingdings"/>
              <a:buChar char="Ø"/>
            </a:pPr>
            <a:r>
              <a:rPr lang="en-US" sz="1550" b="1"/>
              <a:t>*</a:t>
            </a:r>
            <a:r>
              <a:rPr lang="en-US" sz="1550"/>
              <a:t>Direction bits [4-7] : </a:t>
            </a:r>
          </a:p>
          <a:p>
            <a:pPr marL="1200150" lvl="2" indent="-285750">
              <a:buFont typeface="Wingdings"/>
              <a:buChar char="ü"/>
            </a:pPr>
            <a:r>
              <a:rPr lang="en-US" sz="1550"/>
              <a:t>moving[UP] – snaking is currently heading up</a:t>
            </a:r>
          </a:p>
          <a:p>
            <a:pPr marL="1200150" lvl="2" indent="-285750">
              <a:buFont typeface="Wingdings"/>
              <a:buChar char="ü"/>
            </a:pPr>
            <a:r>
              <a:rPr lang="en-US" sz="1550"/>
              <a:t>moving[RIGHT] – if heading right</a:t>
            </a:r>
          </a:p>
          <a:p>
            <a:pPr marL="1200150" lvl="2" indent="-285750">
              <a:buFont typeface="Wingdings"/>
              <a:buChar char="ü"/>
            </a:pPr>
            <a:r>
              <a:rPr lang="en-US" sz="1550"/>
              <a:t>moving[DOWN] – if heading down</a:t>
            </a:r>
          </a:p>
          <a:p>
            <a:pPr marL="1200150" lvl="2" indent="-285750">
              <a:buFont typeface="Wingdings"/>
              <a:buChar char="ü"/>
            </a:pPr>
            <a:r>
              <a:rPr lang="en-US" sz="1550"/>
              <a:t>moving[LEFT] – if heading left</a:t>
            </a:r>
          </a:p>
          <a:p>
            <a:pPr marL="742950" lvl="1" indent="-285750">
              <a:buFont typeface="Wingdings"/>
              <a:buChar char="Ø"/>
            </a:pPr>
            <a:r>
              <a:rPr lang="en-US" sz="1550"/>
              <a:t>Food Position bit [8-11] : only one at a time</a:t>
            </a:r>
          </a:p>
          <a:p>
            <a:pPr marL="1200150" lvl="2" indent="-285750">
              <a:buFont typeface="Wingdings"/>
              <a:buChar char="ü"/>
            </a:pPr>
            <a:r>
              <a:rPr lang="en-US" sz="1550"/>
              <a:t>food_up → food is above head</a:t>
            </a:r>
          </a:p>
          <a:p>
            <a:pPr marL="1200150" lvl="2" indent="-285750">
              <a:buFont typeface="Wingdings"/>
              <a:buChar char="ü"/>
            </a:pPr>
            <a:r>
              <a:rPr lang="en-US" sz="1550"/>
              <a:t>food_right → food is to the right of head</a:t>
            </a:r>
          </a:p>
          <a:p>
            <a:pPr marL="1200150" lvl="2" indent="-285750">
              <a:buFont typeface="Wingdings"/>
              <a:buChar char="ü"/>
            </a:pPr>
            <a:r>
              <a:rPr lang="en-US" sz="1550"/>
              <a:t>food_down → food is below head</a:t>
            </a:r>
          </a:p>
          <a:p>
            <a:pPr marL="1200150" lvl="2" indent="-285750">
              <a:buFont typeface="Wingdings"/>
              <a:buChar char="ü"/>
            </a:pPr>
            <a:r>
              <a:rPr lang="en-US" sz="1550"/>
              <a:t>food_left → food is to the left of head</a:t>
            </a:r>
          </a:p>
          <a:p>
            <a:pPr marL="742950" lvl="1" indent="-285750">
              <a:buFont typeface="Wingdings"/>
              <a:buChar char="Ø"/>
            </a:pPr>
            <a:endParaRPr lang="en-US" sz="1550"/>
          </a:p>
          <a:p>
            <a:pPr marL="742950" lvl="1" indent="-285750">
              <a:buFont typeface="Wingdings"/>
              <a:buChar char="Ø"/>
            </a:pPr>
            <a:endParaRPr lang="en-US" sz="1550"/>
          </a:p>
          <a:p>
            <a:pPr marL="285750" indent="-285750">
              <a:buFont typeface="Wingdings"/>
              <a:buChar char="q"/>
            </a:pPr>
            <a:endParaRPr lang="en-US" sz="1550"/>
          </a:p>
        </p:txBody>
      </p:sp>
      <p:sp>
        <p:nvSpPr>
          <p:cNvPr id="6" name="TextBox 5">
            <a:extLst>
              <a:ext uri="{FF2B5EF4-FFF2-40B4-BE49-F238E27FC236}">
                <a16:creationId xmlns:a16="http://schemas.microsoft.com/office/drawing/2014/main" id="{B181213B-E424-5234-E79A-A385A7B3A4E8}"/>
              </a:ext>
            </a:extLst>
          </p:cNvPr>
          <p:cNvSpPr txBox="1"/>
          <p:nvPr/>
        </p:nvSpPr>
        <p:spPr>
          <a:xfrm>
            <a:off x="1082386" y="4453450"/>
            <a:ext cx="5881440" cy="3308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1550"/>
              <a:t>This gives </a:t>
            </a:r>
            <a:r>
              <a:rPr lang="en-US" sz="1550" b="1"/>
              <a:t>2,048 </a:t>
            </a:r>
            <a:r>
              <a:rPr lang="en-US" sz="1550"/>
              <a:t>possible unique states</a:t>
            </a:r>
            <a:r>
              <a:rPr lang="en-US" sz="1550" b="1"/>
              <a:t> [0 – 2047]</a:t>
            </a:r>
            <a:endParaRPr lang="en-US" sz="1550"/>
          </a:p>
        </p:txBody>
      </p:sp>
    </p:spTree>
    <p:extLst>
      <p:ext uri="{BB962C8B-B14F-4D97-AF65-F5344CB8AC3E}">
        <p14:creationId xmlns:p14="http://schemas.microsoft.com/office/powerpoint/2010/main" val="3090775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18C8D-44DF-7F15-E82C-E4BF79D675D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72FB369-844D-56F6-2492-77EAC3AF9EAF}"/>
              </a:ext>
            </a:extLst>
          </p:cNvPr>
          <p:cNvSpPr txBox="1"/>
          <p:nvPr/>
        </p:nvSpPr>
        <p:spPr>
          <a:xfrm>
            <a:off x="1081515" y="546072"/>
            <a:ext cx="6978871" cy="390876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a:buChar char="q"/>
            </a:pPr>
            <a:r>
              <a:rPr lang="en-US" sz="1550" b="1"/>
              <a:t>Action Space </a:t>
            </a:r>
            <a:r>
              <a:rPr lang="en-US" sz="1550"/>
              <a:t>– there are 3 possible moves in it</a:t>
            </a:r>
          </a:p>
          <a:p>
            <a:pPr marL="742950" lvl="1" indent="-285750">
              <a:buFont typeface="Wingdings"/>
              <a:buChar char="Ø"/>
            </a:pPr>
            <a:r>
              <a:rPr lang="en-US" sz="1550" b="1"/>
              <a:t>0 = Forward</a:t>
            </a:r>
            <a:r>
              <a:rPr lang="en-US" sz="1550"/>
              <a:t> → keep moving in the same direction</a:t>
            </a:r>
          </a:p>
          <a:p>
            <a:pPr marL="742950" lvl="1" indent="-285750">
              <a:buFont typeface="Wingdings"/>
              <a:buChar char="Ø"/>
            </a:pPr>
            <a:r>
              <a:rPr lang="en-US" sz="1550" b="1"/>
              <a:t>1 = Turn Left</a:t>
            </a:r>
            <a:r>
              <a:rPr lang="en-US" sz="1550"/>
              <a:t> → snake rotates left relative to current direction</a:t>
            </a:r>
          </a:p>
          <a:p>
            <a:pPr marL="742950" lvl="1" indent="-285750">
              <a:buFont typeface="Wingdings"/>
              <a:buChar char="Ø"/>
            </a:pPr>
            <a:r>
              <a:rPr lang="en-US" sz="1550" b="1"/>
              <a:t>2 = Turn Right</a:t>
            </a:r>
            <a:r>
              <a:rPr lang="en-US" sz="1550"/>
              <a:t> → snake rotates right relative to current direction</a:t>
            </a:r>
          </a:p>
          <a:p>
            <a:pPr marL="742950" lvl="1" indent="-285750">
              <a:buFont typeface="Wingdings"/>
              <a:buChar char="Ø"/>
            </a:pPr>
            <a:r>
              <a:rPr lang="en-US" sz="1550"/>
              <a:t>Total no of possible action space is 3.</a:t>
            </a:r>
          </a:p>
          <a:p>
            <a:pPr marL="742950" lvl="1" indent="-285750">
              <a:buFont typeface="Wingdings"/>
              <a:buChar char="Ø"/>
            </a:pPr>
            <a:endParaRPr lang="en-US" sz="1550"/>
          </a:p>
          <a:p>
            <a:pPr marL="285750" indent="-285750">
              <a:buFont typeface="Wingdings"/>
              <a:buChar char="q"/>
            </a:pPr>
            <a:r>
              <a:rPr lang="en-US" sz="1550" b="1"/>
              <a:t>Reward System</a:t>
            </a:r>
            <a:r>
              <a:rPr lang="en-US" sz="1550"/>
              <a:t> </a:t>
            </a:r>
          </a:p>
          <a:p>
            <a:pPr marL="742950" lvl="1" indent="-285750">
              <a:buFont typeface="Wingdings"/>
              <a:buChar char="Ø"/>
            </a:pPr>
            <a:r>
              <a:rPr lang="en-US" sz="1550">
                <a:latin typeface="Consolas"/>
              </a:rPr>
              <a:t>+10</a:t>
            </a:r>
            <a:r>
              <a:rPr lang="en-US" sz="1550"/>
              <a:t> → eating food</a:t>
            </a:r>
          </a:p>
          <a:p>
            <a:pPr marL="742950" lvl="1" indent="-285750">
              <a:buFont typeface="Wingdings"/>
              <a:buChar char="Ø"/>
            </a:pPr>
            <a:r>
              <a:rPr lang="en-US" sz="1550">
                <a:latin typeface="Consolas"/>
              </a:rPr>
              <a:t>-10</a:t>
            </a:r>
            <a:r>
              <a:rPr lang="en-US" sz="1550"/>
              <a:t> → collision with wall or body </a:t>
            </a:r>
          </a:p>
          <a:p>
            <a:pPr marL="742950" lvl="1" indent="-285750">
              <a:buFont typeface="Wingdings"/>
              <a:buChar char="Ø"/>
            </a:pPr>
            <a:r>
              <a:rPr lang="en-US" sz="1550">
                <a:latin typeface="Consolas"/>
              </a:rPr>
              <a:t>-10</a:t>
            </a:r>
            <a:r>
              <a:rPr lang="en-US" sz="1550"/>
              <a:t> → starvation (hunger limit exceeded)</a:t>
            </a:r>
          </a:p>
          <a:p>
            <a:pPr marL="742950" lvl="1" indent="-285750">
              <a:buFont typeface="Wingdings"/>
              <a:buChar char="Ø"/>
            </a:pPr>
            <a:r>
              <a:rPr lang="en-US" sz="1550">
                <a:latin typeface="Consolas"/>
              </a:rPr>
              <a:t>-0.01</a:t>
            </a:r>
            <a:r>
              <a:rPr lang="en-US" sz="1550"/>
              <a:t> → each step penalty (to encourage efficiency)</a:t>
            </a:r>
          </a:p>
          <a:p>
            <a:pPr marL="742950" lvl="1" indent="-285750">
              <a:buFont typeface="Wingdings"/>
              <a:buChar char="Ø"/>
            </a:pPr>
            <a:endParaRPr lang="en-US" sz="1550"/>
          </a:p>
          <a:p>
            <a:pPr marL="285750" indent="-285750">
              <a:buFont typeface="Wingdings"/>
              <a:buChar char="q"/>
            </a:pPr>
            <a:r>
              <a:rPr lang="en-US" sz="1550" b="1"/>
              <a:t>Termination Condition</a:t>
            </a:r>
          </a:p>
          <a:p>
            <a:pPr marL="742950" lvl="1" indent="-285750">
              <a:buFont typeface="Wingdings"/>
              <a:buChar char="Ø"/>
            </a:pPr>
            <a:r>
              <a:rPr lang="en-US" sz="1550" b="1"/>
              <a:t>Collision</a:t>
            </a:r>
            <a:r>
              <a:rPr lang="en-US" sz="1550"/>
              <a:t> → snake hits wall or itself</a:t>
            </a:r>
          </a:p>
          <a:p>
            <a:pPr marL="742950" lvl="1" indent="-285750">
              <a:buFont typeface="Wingdings"/>
              <a:buChar char="Ø"/>
            </a:pPr>
            <a:r>
              <a:rPr lang="en-US" sz="1550" b="1"/>
              <a:t>Hunger limit</a:t>
            </a:r>
            <a:r>
              <a:rPr lang="en-US" sz="1550"/>
              <a:t> → no food eaten within </a:t>
            </a:r>
            <a:r>
              <a:rPr lang="en-US" sz="1550">
                <a:latin typeface="Consolas"/>
              </a:rPr>
              <a:t>hunger_limit</a:t>
            </a:r>
            <a:endParaRPr lang="en-US" sz="1550"/>
          </a:p>
          <a:p>
            <a:pPr marL="285750" indent="-285750">
              <a:buFont typeface="Wingdings"/>
              <a:buChar char="q"/>
            </a:pPr>
            <a:endParaRPr lang="en-US" sz="1550"/>
          </a:p>
        </p:txBody>
      </p:sp>
      <p:pic>
        <p:nvPicPr>
          <p:cNvPr id="2" name="Picture 1">
            <a:extLst>
              <a:ext uri="{FF2B5EF4-FFF2-40B4-BE49-F238E27FC236}">
                <a16:creationId xmlns:a16="http://schemas.microsoft.com/office/drawing/2014/main" id="{2B4CCD9E-5B87-78D2-BF8F-4560E171E6D6}"/>
              </a:ext>
            </a:extLst>
          </p:cNvPr>
          <p:cNvPicPr>
            <a:picLocks noChangeAspect="1"/>
          </p:cNvPicPr>
          <p:nvPr/>
        </p:nvPicPr>
        <p:blipFill>
          <a:blip r:embed="rId2"/>
          <a:stretch>
            <a:fillRect/>
          </a:stretch>
        </p:blipFill>
        <p:spPr>
          <a:xfrm>
            <a:off x="2791849" y="4221022"/>
            <a:ext cx="2706667" cy="448760"/>
          </a:xfrm>
          <a:prstGeom prst="rect">
            <a:avLst/>
          </a:prstGeom>
        </p:spPr>
      </p:pic>
    </p:spTree>
    <p:extLst>
      <p:ext uri="{BB962C8B-B14F-4D97-AF65-F5344CB8AC3E}">
        <p14:creationId xmlns:p14="http://schemas.microsoft.com/office/powerpoint/2010/main" val="315446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00DA2-EEB0-15F8-3C21-AFD02045AB2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463EEF5-157F-4967-566B-3508ABDB99F0}"/>
              </a:ext>
            </a:extLst>
          </p:cNvPr>
          <p:cNvSpPr txBox="1"/>
          <p:nvPr/>
        </p:nvSpPr>
        <p:spPr>
          <a:xfrm>
            <a:off x="1081515" y="546072"/>
            <a:ext cx="6978871" cy="34624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Wingdings"/>
              <a:buChar char="q"/>
            </a:pPr>
            <a:r>
              <a:rPr lang="en-US" sz="1550" b="1"/>
              <a:t>If food eaten</a:t>
            </a:r>
          </a:p>
          <a:p>
            <a:pPr marL="742950" lvl="1" indent="-285750">
              <a:buFont typeface="Wingdings,Sans-Serif"/>
              <a:buChar char="Ø"/>
            </a:pPr>
            <a:r>
              <a:rPr lang="en-US" sz="1600"/>
              <a:t>Add head, </a:t>
            </a:r>
            <a:r>
              <a:rPr lang="en-US" sz="1600" b="1"/>
              <a:t>don’t</a:t>
            </a:r>
            <a:r>
              <a:rPr lang="en-US" sz="1600"/>
              <a:t> remove tail → snake grows</a:t>
            </a:r>
            <a:endParaRPr lang="en-US" sz="1600">
              <a:solidFill>
                <a:srgbClr val="212121"/>
              </a:solidFill>
            </a:endParaRPr>
          </a:p>
          <a:p>
            <a:pPr marL="742950" lvl="1" indent="-285750">
              <a:buFont typeface="Wingdings,Sans-Serif"/>
              <a:buChar char="Ø"/>
            </a:pPr>
            <a:r>
              <a:rPr lang="en-US" sz="1600"/>
              <a:t>Reward bonus </a:t>
            </a:r>
            <a:r>
              <a:rPr lang="en-US" sz="1600">
                <a:latin typeface="Consolas"/>
              </a:rPr>
              <a:t>+10</a:t>
            </a:r>
            <a:endParaRPr lang="en-US" sz="1600">
              <a:solidFill>
                <a:srgbClr val="212121"/>
              </a:solidFill>
              <a:latin typeface="Consolas"/>
            </a:endParaRPr>
          </a:p>
          <a:p>
            <a:pPr marL="742950" lvl="1" indent="-285750">
              <a:buFont typeface="Wingdings,Sans-Serif"/>
              <a:buChar char="Ø"/>
            </a:pPr>
            <a:r>
              <a:rPr lang="en-US" sz="1600"/>
              <a:t>Score++, reset hunger counter, place new food</a:t>
            </a:r>
            <a:endParaRPr lang="en-US"/>
          </a:p>
          <a:p>
            <a:pPr marL="742950" lvl="1" indent="-285750">
              <a:buFont typeface="Wingdings,Sans-Serif"/>
              <a:buChar char="Ø"/>
            </a:pPr>
            <a:endParaRPr lang="en-US" sz="1600"/>
          </a:p>
          <a:p>
            <a:pPr marL="285750" indent="-285750">
              <a:buFont typeface="Wingdings"/>
              <a:buChar char="q"/>
            </a:pPr>
            <a:r>
              <a:rPr lang="en-US" sz="1550" b="1"/>
              <a:t>Else – how does the snake moves</a:t>
            </a:r>
          </a:p>
          <a:p>
            <a:pPr marL="742950" lvl="1" indent="-285750">
              <a:buFont typeface="Wingdings"/>
              <a:buChar char="Ø"/>
            </a:pPr>
            <a:r>
              <a:rPr lang="en-US" sz="1600"/>
              <a:t>Standard move: add head, remove tail; increment hunger counter.</a:t>
            </a:r>
            <a:endParaRPr lang="en-US" sz="1550"/>
          </a:p>
          <a:p>
            <a:pPr marL="285750" indent="-285750">
              <a:buFont typeface="Wingdings"/>
              <a:buChar char="q"/>
            </a:pPr>
            <a:endParaRPr lang="en-US" sz="1550"/>
          </a:p>
          <a:p>
            <a:pPr marL="285750" indent="-285750">
              <a:buFont typeface="Wingdings"/>
              <a:buChar char="q"/>
            </a:pPr>
            <a:r>
              <a:rPr lang="en-US" sz="1600" b="1"/>
              <a:t>Hunger death</a:t>
            </a:r>
            <a:r>
              <a:rPr lang="en-US" sz="1600"/>
              <a:t>: terminal with </a:t>
            </a:r>
            <a:r>
              <a:rPr lang="en-US" sz="1600">
                <a:latin typeface="Consolas"/>
              </a:rPr>
              <a:t>-10</a:t>
            </a:r>
            <a:r>
              <a:rPr lang="en-US" sz="1600"/>
              <a:t> if exceeded limit</a:t>
            </a:r>
            <a:endParaRPr lang="en-US" sz="1550" b="1"/>
          </a:p>
          <a:p>
            <a:pPr marL="742950" lvl="1" indent="-285750">
              <a:buFont typeface="Wingdings"/>
              <a:buChar char="Ø"/>
            </a:pPr>
            <a:endParaRPr lang="en-US" sz="1550"/>
          </a:p>
          <a:p>
            <a:pPr marL="742950" lvl="1" indent="-285750">
              <a:buFont typeface="Wingdings"/>
              <a:buChar char="Ø"/>
            </a:pPr>
            <a:endParaRPr lang="en-US" sz="1550">
              <a:latin typeface="Consolas"/>
            </a:endParaRPr>
          </a:p>
          <a:p>
            <a:pPr marL="742950" lvl="1" indent="-285750">
              <a:buFont typeface="Wingdings"/>
              <a:buChar char="Ø"/>
            </a:pPr>
            <a:endParaRPr lang="en-US" sz="1550"/>
          </a:p>
          <a:p>
            <a:pPr marL="457200" lvl="1"/>
            <a:endParaRPr lang="en-US" sz="1550"/>
          </a:p>
          <a:p>
            <a:pPr marL="285750" indent="-285750">
              <a:buFont typeface="Wingdings"/>
              <a:buChar char="q"/>
            </a:pPr>
            <a:endParaRPr lang="en-US" sz="1550"/>
          </a:p>
        </p:txBody>
      </p:sp>
    </p:spTree>
    <p:extLst>
      <p:ext uri="{BB962C8B-B14F-4D97-AF65-F5344CB8AC3E}">
        <p14:creationId xmlns:p14="http://schemas.microsoft.com/office/powerpoint/2010/main" val="3869494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2">
          <a:extLst>
            <a:ext uri="{FF2B5EF4-FFF2-40B4-BE49-F238E27FC236}">
              <a16:creationId xmlns:a16="http://schemas.microsoft.com/office/drawing/2014/main" id="{3662197D-9780-87F4-636E-99BDD104381D}"/>
            </a:ext>
          </a:extLst>
        </p:cNvPr>
        <p:cNvGrpSpPr/>
        <p:nvPr/>
      </p:nvGrpSpPr>
      <p:grpSpPr>
        <a:xfrm>
          <a:off x="0" y="0"/>
          <a:ext cx="0" cy="0"/>
          <a:chOff x="0" y="0"/>
          <a:chExt cx="0" cy="0"/>
        </a:xfrm>
      </p:grpSpPr>
      <p:pic>
        <p:nvPicPr>
          <p:cNvPr id="4" name="Picture 3" descr="A white sheet of paper with black text&#10;&#10;AI-generated content may be incorrect.">
            <a:extLst>
              <a:ext uri="{FF2B5EF4-FFF2-40B4-BE49-F238E27FC236}">
                <a16:creationId xmlns:a16="http://schemas.microsoft.com/office/drawing/2014/main" id="{164B85DA-4EF7-829C-6C85-2C604CD94209}"/>
              </a:ext>
            </a:extLst>
          </p:cNvPr>
          <p:cNvPicPr>
            <a:picLocks noChangeAspect="1"/>
          </p:cNvPicPr>
          <p:nvPr/>
        </p:nvPicPr>
        <p:blipFill>
          <a:blip r:embed="rId3"/>
          <a:stretch>
            <a:fillRect/>
          </a:stretch>
        </p:blipFill>
        <p:spPr>
          <a:xfrm>
            <a:off x="1417898" y="1092842"/>
            <a:ext cx="6308204" cy="3160374"/>
          </a:xfrm>
          <a:prstGeom prst="rect">
            <a:avLst/>
          </a:prstGeom>
        </p:spPr>
      </p:pic>
      <p:sp>
        <p:nvSpPr>
          <p:cNvPr id="2" name="TextBox 1">
            <a:extLst>
              <a:ext uri="{FF2B5EF4-FFF2-40B4-BE49-F238E27FC236}">
                <a16:creationId xmlns:a16="http://schemas.microsoft.com/office/drawing/2014/main" id="{8492BA44-10AF-FC5A-6E42-BB3AD5596ED5}"/>
              </a:ext>
            </a:extLst>
          </p:cNvPr>
          <p:cNvSpPr txBox="1"/>
          <p:nvPr/>
        </p:nvSpPr>
        <p:spPr>
          <a:xfrm>
            <a:off x="1330320" y="361925"/>
            <a:ext cx="5859279"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t>How Q – Learning Works</a:t>
            </a:r>
          </a:p>
        </p:txBody>
      </p:sp>
    </p:spTree>
    <p:extLst>
      <p:ext uri="{BB962C8B-B14F-4D97-AF65-F5344CB8AC3E}">
        <p14:creationId xmlns:p14="http://schemas.microsoft.com/office/powerpoint/2010/main" val="3604065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CCF0E-7B75-5C8D-92BE-2DB29141AD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1A54B9-A329-8787-F065-617E4C2A6477}"/>
              </a:ext>
            </a:extLst>
          </p:cNvPr>
          <p:cNvSpPr>
            <a:spLocks noGrp="1"/>
          </p:cNvSpPr>
          <p:nvPr>
            <p:ph type="title"/>
          </p:nvPr>
        </p:nvSpPr>
        <p:spPr>
          <a:xfrm>
            <a:off x="2144836" y="255644"/>
            <a:ext cx="4556836" cy="576000"/>
          </a:xfrm>
        </p:spPr>
        <p:txBody>
          <a:bodyPr/>
          <a:lstStyle/>
          <a:p>
            <a:pPr>
              <a:lnSpc>
                <a:spcPct val="114999"/>
              </a:lnSpc>
            </a:pPr>
            <a:r>
              <a:rPr lang="en-US" sz="1800">
                <a:solidFill>
                  <a:srgbClr val="000000"/>
                </a:solidFill>
                <a:latin typeface="Arial"/>
                <a:cs typeface="Arial"/>
              </a:rPr>
              <a:t>Q-Learning Agent (QAgent)</a:t>
            </a:r>
            <a:endParaRPr lang="en-US" sz="1800">
              <a:latin typeface="Arial"/>
            </a:endParaRPr>
          </a:p>
        </p:txBody>
      </p:sp>
      <p:sp>
        <p:nvSpPr>
          <p:cNvPr id="4" name="TextBox 3">
            <a:extLst>
              <a:ext uri="{FF2B5EF4-FFF2-40B4-BE49-F238E27FC236}">
                <a16:creationId xmlns:a16="http://schemas.microsoft.com/office/drawing/2014/main" id="{F69C6149-6FCE-20D9-9946-9F39D0ED7879}"/>
              </a:ext>
            </a:extLst>
          </p:cNvPr>
          <p:cNvSpPr txBox="1"/>
          <p:nvPr/>
        </p:nvSpPr>
        <p:spPr>
          <a:xfrm>
            <a:off x="1055055" y="835638"/>
            <a:ext cx="7221166" cy="418576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a:buChar char="•"/>
            </a:pPr>
            <a:r>
              <a:rPr lang="en-US"/>
              <a:t> Uses a </a:t>
            </a:r>
            <a:r>
              <a:rPr lang="en-US" b="1"/>
              <a:t>Q-table</a:t>
            </a:r>
            <a:r>
              <a:rPr lang="en-US"/>
              <a:t> → a 2D array of shape </a:t>
            </a:r>
            <a:r>
              <a:rPr lang="en-US">
                <a:latin typeface="Consolas"/>
              </a:rPr>
              <a:t>[number of states × number of actions]</a:t>
            </a:r>
            <a:r>
              <a:rPr lang="en-US"/>
              <a:t>.</a:t>
            </a:r>
            <a:endParaRPr lang="en-US" b="1"/>
          </a:p>
          <a:p>
            <a:pPr>
              <a:buFont typeface="Arial"/>
              <a:buChar char="•"/>
            </a:pPr>
            <a:r>
              <a:rPr lang="en-US"/>
              <a:t> Initially, the Q-table is filled with zeros.</a:t>
            </a:r>
          </a:p>
          <a:p>
            <a:pPr>
              <a:buFont typeface="Arial"/>
              <a:buChar char="•"/>
            </a:pPr>
            <a:r>
              <a:rPr lang="en-US" b="1"/>
              <a:t> Action selection (ε-greedy strategy)</a:t>
            </a:r>
            <a:r>
              <a:rPr lang="en-US"/>
              <a:t>:</a:t>
            </a:r>
          </a:p>
          <a:p>
            <a:pPr marL="457200" lvl="1">
              <a:buFont typeface="Courier New"/>
              <a:buChar char="o"/>
            </a:pPr>
            <a:r>
              <a:rPr lang="en-US"/>
              <a:t> With probability </a:t>
            </a:r>
            <a:r>
              <a:rPr lang="en-US">
                <a:latin typeface="Consolas"/>
              </a:rPr>
              <a:t>ε</a:t>
            </a:r>
            <a:r>
              <a:rPr lang="en-US"/>
              <a:t>, the agent explores (chooses a random action).</a:t>
            </a:r>
          </a:p>
          <a:p>
            <a:pPr marL="457200" lvl="1">
              <a:buFont typeface="Courier New"/>
              <a:buChar char="o"/>
            </a:pPr>
            <a:r>
              <a:rPr lang="en-US"/>
              <a:t> With probability </a:t>
            </a:r>
            <a:r>
              <a:rPr lang="en-US">
                <a:latin typeface="Consolas"/>
              </a:rPr>
              <a:t>1-ε</a:t>
            </a:r>
            <a:r>
              <a:rPr lang="en-US"/>
              <a:t>, it exploits (chooses the best action from the Q-table).</a:t>
            </a:r>
          </a:p>
          <a:p>
            <a:pPr>
              <a:buFont typeface="Arial"/>
              <a:buChar char="•"/>
            </a:pPr>
            <a:r>
              <a:rPr lang="en-US" b="1"/>
              <a:t> Learning (Bellman equation update)</a:t>
            </a:r>
            <a:r>
              <a:rPr lang="en-US"/>
              <a:t>:</a:t>
            </a:r>
          </a:p>
          <a:p>
            <a:pPr marL="457200" lvl="1">
              <a:buFont typeface="Courier New"/>
              <a:buChar char="o"/>
            </a:pPr>
            <a:endParaRPr lang="en-US"/>
          </a:p>
          <a:p>
            <a:pPr marL="457200" lvl="1">
              <a:buFont typeface="Courier New"/>
              <a:buChar char="o"/>
            </a:pPr>
            <a:endParaRPr lang="en-US"/>
          </a:p>
          <a:p>
            <a:pPr marL="457200" lvl="1">
              <a:buFont typeface="Courier New"/>
              <a:buChar char="o"/>
            </a:pPr>
            <a:endParaRPr lang="en-US"/>
          </a:p>
          <a:p>
            <a:pPr marL="457200" lvl="1">
              <a:buFont typeface="Courier New"/>
              <a:buChar char="o"/>
            </a:pPr>
            <a:endParaRPr lang="en-US"/>
          </a:p>
          <a:p>
            <a:pPr>
              <a:buFont typeface="Arial"/>
              <a:buChar char="•"/>
            </a:pPr>
            <a:r>
              <a:rPr lang="en-US">
                <a:latin typeface="Consolas"/>
              </a:rPr>
              <a:t> α (alpha)</a:t>
            </a:r>
            <a:r>
              <a:rPr lang="en-US"/>
              <a:t> → learning rate (how much to update old values).</a:t>
            </a:r>
          </a:p>
          <a:p>
            <a:pPr>
              <a:buFont typeface="Arial"/>
              <a:buChar char="•"/>
            </a:pPr>
            <a:r>
              <a:rPr lang="en-US">
                <a:latin typeface="Consolas"/>
              </a:rPr>
              <a:t> γ (gamma)</a:t>
            </a:r>
            <a:r>
              <a:rPr lang="en-US"/>
              <a:t> → discount factor (importance of future rewards).</a:t>
            </a:r>
          </a:p>
          <a:p>
            <a:pPr>
              <a:buFont typeface="Arial"/>
              <a:buChar char="•"/>
            </a:pPr>
            <a:r>
              <a:rPr lang="en-US">
                <a:latin typeface="Consolas"/>
              </a:rPr>
              <a:t> ε</a:t>
            </a:r>
            <a:r>
              <a:rPr lang="en-US"/>
              <a:t> → exploration rate (decays gradually from 1.0 to 0.01).</a:t>
            </a:r>
          </a:p>
          <a:p>
            <a:pPr algn="l">
              <a:buFont typeface="Arial"/>
              <a:buChar char="•"/>
            </a:pPr>
            <a:endParaRPr lang="en-US"/>
          </a:p>
          <a:p>
            <a:pPr>
              <a:buFont typeface="Arial"/>
              <a:buChar char="•"/>
            </a:pPr>
            <a:endParaRPr lang="en-US"/>
          </a:p>
          <a:p>
            <a:pPr>
              <a:buFont typeface="Arial"/>
              <a:buChar char="•"/>
            </a:pPr>
            <a:r>
              <a:rPr lang="en-US"/>
              <a:t> Used </a:t>
            </a:r>
            <a:r>
              <a:rPr lang="en-US" b="1"/>
              <a:t>Tabular Q – Learning Agent – Q(s, a)</a:t>
            </a:r>
          </a:p>
          <a:p>
            <a:pPr>
              <a:buFont typeface="Arial"/>
              <a:buChar char="•"/>
            </a:pPr>
            <a:r>
              <a:rPr lang="en-US" b="1"/>
              <a:t>  </a:t>
            </a:r>
            <a:r>
              <a:rPr lang="en-US" sz="1500" b="1"/>
              <a:t>s</a:t>
            </a:r>
            <a:r>
              <a:rPr lang="en-US" b="1"/>
              <a:t> </a:t>
            </a:r>
            <a:r>
              <a:rPr lang="en-US"/>
              <a:t>– state – 2048 possible states</a:t>
            </a:r>
          </a:p>
          <a:p>
            <a:pPr>
              <a:buFont typeface="Arial"/>
              <a:buChar char="•"/>
            </a:pPr>
            <a:r>
              <a:rPr lang="en-US"/>
              <a:t>  </a:t>
            </a:r>
            <a:r>
              <a:rPr lang="en-US" sz="1500" b="1"/>
              <a:t>a</a:t>
            </a:r>
            <a:r>
              <a:rPr lang="en-US"/>
              <a:t> – actions – 3 possible actions</a:t>
            </a:r>
          </a:p>
          <a:p>
            <a:pPr marL="285750" indent="-285750">
              <a:buFont typeface="Wingdings"/>
              <a:buChar char="§"/>
            </a:pPr>
            <a:endParaRPr lang="en-US"/>
          </a:p>
        </p:txBody>
      </p:sp>
      <p:pic>
        <p:nvPicPr>
          <p:cNvPr id="3" name="Picture 2" descr="A math equation on a black background&#10;&#10;AI-generated content may be incorrect.">
            <a:extLst>
              <a:ext uri="{FF2B5EF4-FFF2-40B4-BE49-F238E27FC236}">
                <a16:creationId xmlns:a16="http://schemas.microsoft.com/office/drawing/2014/main" id="{2E64D508-383E-7E84-CE6B-91C5D4568396}"/>
              </a:ext>
            </a:extLst>
          </p:cNvPr>
          <p:cNvPicPr>
            <a:picLocks noChangeAspect="1"/>
          </p:cNvPicPr>
          <p:nvPr/>
        </p:nvPicPr>
        <p:blipFill>
          <a:blip r:embed="rId2"/>
          <a:stretch>
            <a:fillRect/>
          </a:stretch>
        </p:blipFill>
        <p:spPr>
          <a:xfrm>
            <a:off x="2143191" y="2258853"/>
            <a:ext cx="4387895" cy="622127"/>
          </a:xfrm>
          <a:prstGeom prst="rect">
            <a:avLst/>
          </a:prstGeom>
        </p:spPr>
      </p:pic>
    </p:spTree>
    <p:extLst>
      <p:ext uri="{BB962C8B-B14F-4D97-AF65-F5344CB8AC3E}">
        <p14:creationId xmlns:p14="http://schemas.microsoft.com/office/powerpoint/2010/main" val="4263462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A571A-6432-02BD-CAC7-515591847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7AF95-115B-B718-80C2-F75AB789E41A}"/>
              </a:ext>
            </a:extLst>
          </p:cNvPr>
          <p:cNvSpPr>
            <a:spLocks noGrp="1"/>
          </p:cNvSpPr>
          <p:nvPr>
            <p:ph type="title"/>
          </p:nvPr>
        </p:nvSpPr>
        <p:spPr>
          <a:xfrm>
            <a:off x="3060801" y="169528"/>
            <a:ext cx="2724905" cy="576000"/>
          </a:xfrm>
        </p:spPr>
        <p:txBody>
          <a:bodyPr/>
          <a:lstStyle/>
          <a:p>
            <a:pPr>
              <a:lnSpc>
                <a:spcPct val="114999"/>
              </a:lnSpc>
            </a:pPr>
            <a:r>
              <a:rPr lang="en-US" sz="1800">
                <a:solidFill>
                  <a:srgbClr val="000000"/>
                </a:solidFill>
                <a:latin typeface="Arial"/>
                <a:cs typeface="Arial"/>
              </a:rPr>
              <a:t>Training Process</a:t>
            </a:r>
            <a:endParaRPr lang="en-US" sz="1800">
              <a:latin typeface="Arial"/>
            </a:endParaRPr>
          </a:p>
        </p:txBody>
      </p:sp>
      <p:sp>
        <p:nvSpPr>
          <p:cNvPr id="4" name="TextBox 3">
            <a:extLst>
              <a:ext uri="{FF2B5EF4-FFF2-40B4-BE49-F238E27FC236}">
                <a16:creationId xmlns:a16="http://schemas.microsoft.com/office/drawing/2014/main" id="{36E47F23-CD8E-3210-955B-61020FEDC806}"/>
              </a:ext>
            </a:extLst>
          </p:cNvPr>
          <p:cNvSpPr txBox="1"/>
          <p:nvPr/>
        </p:nvSpPr>
        <p:spPr>
          <a:xfrm>
            <a:off x="1207270" y="746152"/>
            <a:ext cx="7101852" cy="418576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a:buChar char="•"/>
            </a:pPr>
            <a:r>
              <a:rPr lang="en-US"/>
              <a:t> Training is done in </a:t>
            </a:r>
            <a:r>
              <a:rPr lang="en-US" b="1"/>
              <a:t>episodes</a:t>
            </a:r>
            <a:r>
              <a:rPr lang="en-US"/>
              <a:t> (games).</a:t>
            </a:r>
            <a:endParaRPr lang="en-US" b="1"/>
          </a:p>
          <a:p>
            <a:pPr>
              <a:buFont typeface="Arial"/>
              <a:buChar char="•"/>
            </a:pPr>
            <a:r>
              <a:rPr lang="en-US"/>
              <a:t> Each episode:</a:t>
            </a:r>
          </a:p>
          <a:p>
            <a:pPr marL="457200" lvl="1">
              <a:buFont typeface="Arial"/>
              <a:buChar char="•"/>
            </a:pPr>
            <a:r>
              <a:rPr lang="en-US"/>
              <a:t> The snake starts in the center.</a:t>
            </a:r>
          </a:p>
          <a:p>
            <a:pPr marL="457200" lvl="1">
              <a:buFont typeface="Arial"/>
              <a:buChar char="•"/>
            </a:pPr>
            <a:r>
              <a:rPr lang="en-US"/>
              <a:t> The agent repeatedly:</a:t>
            </a:r>
          </a:p>
          <a:p>
            <a:pPr marL="914400" lvl="3">
              <a:buFont typeface="Wingdings"/>
              <a:buChar char="§"/>
            </a:pPr>
            <a:r>
              <a:rPr lang="en-US"/>
              <a:t> Observes the state.</a:t>
            </a:r>
          </a:p>
          <a:p>
            <a:pPr marL="914400" lvl="3">
              <a:buFont typeface="Wingdings"/>
              <a:buChar char="§"/>
            </a:pPr>
            <a:r>
              <a:rPr lang="en-US"/>
              <a:t> Selects an action (explore or exploit).</a:t>
            </a:r>
          </a:p>
          <a:p>
            <a:pPr marL="914400" lvl="3">
              <a:buFont typeface="Wingdings"/>
              <a:buChar char="§"/>
            </a:pPr>
            <a:r>
              <a:rPr lang="en-US"/>
              <a:t> Receives reward &amp; next state from environment.</a:t>
            </a:r>
          </a:p>
          <a:p>
            <a:pPr marL="914400" lvl="3">
              <a:buFont typeface="Wingdings"/>
              <a:buChar char="§"/>
            </a:pPr>
            <a:r>
              <a:rPr lang="en-US"/>
              <a:t> Updates the Q-table.</a:t>
            </a:r>
          </a:p>
          <a:p>
            <a:pPr marL="457200" lvl="1">
              <a:buFont typeface="Arial"/>
              <a:buChar char="•"/>
            </a:pPr>
            <a:r>
              <a:rPr lang="en-US"/>
              <a:t> Episode ends when snake collides or starves.</a:t>
            </a:r>
          </a:p>
          <a:p>
            <a:pPr marL="457200" lvl="1">
              <a:buFont typeface="Arial"/>
              <a:buChar char="•"/>
            </a:pPr>
            <a:endParaRPr lang="en-US"/>
          </a:p>
          <a:p>
            <a:pPr marL="457200" lvl="1">
              <a:buFont typeface="Arial"/>
              <a:buChar char="•"/>
            </a:pPr>
            <a:endParaRPr lang="en-US"/>
          </a:p>
          <a:p>
            <a:pPr>
              <a:buFont typeface="Arial"/>
              <a:buChar char="•"/>
            </a:pPr>
            <a:r>
              <a:rPr lang="en-US" b="1"/>
              <a:t> Logging during training :</a:t>
            </a:r>
          </a:p>
          <a:p>
            <a:pPr marL="457200" lvl="1">
              <a:buFont typeface="Arial"/>
              <a:buChar char="•"/>
            </a:pPr>
            <a:r>
              <a:rPr lang="en-US"/>
              <a:t> After every 100 episodes, prints:</a:t>
            </a:r>
          </a:p>
          <a:p>
            <a:pPr marL="914400" lvl="3">
              <a:buFont typeface="Wingdings"/>
              <a:buChar char="§"/>
            </a:pPr>
            <a:r>
              <a:rPr lang="en-US"/>
              <a:t> Current episode score</a:t>
            </a:r>
          </a:p>
          <a:p>
            <a:pPr marL="914400" lvl="3">
              <a:buFont typeface="Wingdings"/>
              <a:buChar char="§"/>
            </a:pPr>
            <a:r>
              <a:rPr lang="en-US"/>
              <a:t> Average score of last 100 episodes</a:t>
            </a:r>
          </a:p>
          <a:p>
            <a:pPr marL="914400" lvl="3">
              <a:buFont typeface="Wingdings"/>
              <a:buChar char="§"/>
            </a:pPr>
            <a:r>
              <a:rPr lang="en-US"/>
              <a:t> Current exploration rate (ε).</a:t>
            </a:r>
          </a:p>
          <a:p>
            <a:pPr lvl="1">
              <a:buFont typeface="Arial"/>
              <a:buChar char="•"/>
            </a:pPr>
            <a:r>
              <a:rPr lang="en-US" b="1"/>
              <a:t> Output</a:t>
            </a:r>
            <a:r>
              <a:rPr lang="en-US"/>
              <a:t> : The final Q-table is saved to </a:t>
            </a:r>
            <a:r>
              <a:rPr lang="en-US">
                <a:latin typeface="Consolas"/>
              </a:rPr>
              <a:t>qtable.npy</a:t>
            </a:r>
            <a:r>
              <a:rPr lang="en-US"/>
              <a:t>.</a:t>
            </a:r>
          </a:p>
          <a:p>
            <a:pPr lvl="1">
              <a:buFont typeface="Arial"/>
              <a:buChar char="•"/>
            </a:pPr>
            <a:r>
              <a:rPr lang="en-US"/>
              <a:t> </a:t>
            </a:r>
            <a:r>
              <a:rPr lang="en-US" b="1"/>
              <a:t>Accuracy :</a:t>
            </a:r>
            <a:r>
              <a:rPr lang="en-US"/>
              <a:t> no of episodes where snake ate atleast one food / total no of episodes</a:t>
            </a:r>
          </a:p>
          <a:p>
            <a:pPr marL="285750" indent="-285750">
              <a:buFont typeface="Wingdings"/>
              <a:buChar char="§"/>
            </a:pPr>
            <a:endParaRPr lang="en-US"/>
          </a:p>
        </p:txBody>
      </p:sp>
      <p:pic>
        <p:nvPicPr>
          <p:cNvPr id="3" name="Picture 2" descr="A black background with white text&#10;&#10;AI-generated content may be incorrect.">
            <a:extLst>
              <a:ext uri="{FF2B5EF4-FFF2-40B4-BE49-F238E27FC236}">
                <a16:creationId xmlns:a16="http://schemas.microsoft.com/office/drawing/2014/main" id="{3D298BE8-9BFA-CAF8-417B-3FA78AA36867}"/>
              </a:ext>
            </a:extLst>
          </p:cNvPr>
          <p:cNvPicPr>
            <a:picLocks noChangeAspect="1"/>
          </p:cNvPicPr>
          <p:nvPr/>
        </p:nvPicPr>
        <p:blipFill>
          <a:blip r:embed="rId2"/>
          <a:stretch>
            <a:fillRect/>
          </a:stretch>
        </p:blipFill>
        <p:spPr>
          <a:xfrm>
            <a:off x="5302170" y="3641805"/>
            <a:ext cx="3769971" cy="514833"/>
          </a:xfrm>
          <a:prstGeom prst="rect">
            <a:avLst/>
          </a:prstGeom>
        </p:spPr>
      </p:pic>
      <p:pic>
        <p:nvPicPr>
          <p:cNvPr id="6" name="Picture 5">
            <a:extLst>
              <a:ext uri="{FF2B5EF4-FFF2-40B4-BE49-F238E27FC236}">
                <a16:creationId xmlns:a16="http://schemas.microsoft.com/office/drawing/2014/main" id="{27440FF8-06C7-C008-8BC8-180009077EDF}"/>
              </a:ext>
            </a:extLst>
          </p:cNvPr>
          <p:cNvPicPr>
            <a:picLocks noChangeAspect="1"/>
          </p:cNvPicPr>
          <p:nvPr/>
        </p:nvPicPr>
        <p:blipFill>
          <a:blip r:embed="rId3"/>
          <a:stretch>
            <a:fillRect/>
          </a:stretch>
        </p:blipFill>
        <p:spPr>
          <a:xfrm>
            <a:off x="3483318" y="2750555"/>
            <a:ext cx="5005930" cy="329638"/>
          </a:xfrm>
          <a:prstGeom prst="rect">
            <a:avLst/>
          </a:prstGeom>
        </p:spPr>
      </p:pic>
    </p:spTree>
    <p:extLst>
      <p:ext uri="{BB962C8B-B14F-4D97-AF65-F5344CB8AC3E}">
        <p14:creationId xmlns:p14="http://schemas.microsoft.com/office/powerpoint/2010/main" val="1730000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8A579-24F1-6C1E-FBFE-CB4AA066B9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6D692F-723F-2819-8F7B-C7A12E502EFD}"/>
              </a:ext>
            </a:extLst>
          </p:cNvPr>
          <p:cNvSpPr>
            <a:spLocks noGrp="1"/>
          </p:cNvSpPr>
          <p:nvPr>
            <p:ph type="title"/>
          </p:nvPr>
        </p:nvSpPr>
        <p:spPr>
          <a:xfrm>
            <a:off x="2544102" y="302617"/>
            <a:ext cx="4063624" cy="622972"/>
          </a:xfrm>
        </p:spPr>
        <p:txBody>
          <a:bodyPr/>
          <a:lstStyle/>
          <a:p>
            <a:pPr>
              <a:lnSpc>
                <a:spcPct val="114999"/>
              </a:lnSpc>
            </a:pPr>
            <a:r>
              <a:rPr lang="en-US" sz="1800">
                <a:solidFill>
                  <a:srgbClr val="000000"/>
                </a:solidFill>
                <a:latin typeface="Arial"/>
                <a:cs typeface="Arial"/>
              </a:rPr>
              <a:t>Visualization (with Pygame)</a:t>
            </a:r>
            <a:endParaRPr lang="en-US" sz="1800">
              <a:latin typeface="Arial"/>
            </a:endParaRPr>
          </a:p>
        </p:txBody>
      </p:sp>
      <p:sp>
        <p:nvSpPr>
          <p:cNvPr id="4" name="TextBox 3">
            <a:extLst>
              <a:ext uri="{FF2B5EF4-FFF2-40B4-BE49-F238E27FC236}">
                <a16:creationId xmlns:a16="http://schemas.microsoft.com/office/drawing/2014/main" id="{CDB7E3F8-61BB-DE54-5D80-3CFD1E9DBEF3}"/>
              </a:ext>
            </a:extLst>
          </p:cNvPr>
          <p:cNvSpPr txBox="1"/>
          <p:nvPr/>
        </p:nvSpPr>
        <p:spPr>
          <a:xfrm>
            <a:off x="929201" y="1539930"/>
            <a:ext cx="7667406" cy="329320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a:buChar char="•"/>
            </a:pPr>
            <a:r>
              <a:rPr lang="en-US" sz="1600" b="1"/>
              <a:t>Interactive Pygame Visualization</a:t>
            </a:r>
            <a:r>
              <a:rPr lang="en-US" sz="1600"/>
              <a:t>: Utilizes Pygame to render a real-time, animated display of the Snake game, showcasing the Q-learning agent’s learned policy with a 20x20 grid (customizable via command-line arguments).</a:t>
            </a:r>
            <a:endParaRPr lang="en-US"/>
          </a:p>
          <a:p>
            <a:pPr>
              <a:buFont typeface="Arial"/>
              <a:buChar char="•"/>
            </a:pPr>
            <a:r>
              <a:rPr lang="en-US" sz="1600" b="1"/>
              <a:t>Clear Visual Elements</a:t>
            </a:r>
            <a:r>
              <a:rPr lang="en-US" sz="1600"/>
              <a:t>: Draws the game state with distinct colors—red for food, green for the snake’s head, and lighter green for the body—overlaid on a gray grid, ensuring easy tracking of the snake’s movement and score.</a:t>
            </a:r>
            <a:endParaRPr lang="en-US"/>
          </a:p>
          <a:p>
            <a:pPr>
              <a:buFont typeface="Arial"/>
              <a:buChar char="•"/>
            </a:pPr>
            <a:r>
              <a:rPr lang="en-US" sz="1600" b="1"/>
              <a:t>Scaled Rendering</a:t>
            </a:r>
            <a:r>
              <a:rPr lang="en-US" sz="1600"/>
              <a:t>: Converts logical grid coordinates to pixel coordinates using a cell size (default: 30 pixels), creating a 600x600 pixel window for a 20x20 grid, with 1-pixel gaps between cells for visual clarity.</a:t>
            </a:r>
            <a:endParaRPr lang="en-US"/>
          </a:p>
          <a:p>
            <a:pPr>
              <a:buFont typeface="Arial"/>
              <a:buChar char="•"/>
            </a:pPr>
            <a:r>
              <a:rPr lang="en-US" sz="1600" b="1"/>
              <a:t>Dynamic Score Display</a:t>
            </a:r>
            <a:r>
              <a:rPr lang="en-US" sz="1600"/>
              <a:t>: Shows the current score in the top-left corner, updated in real-time as the snake eats food, with a 600ms pause and reset after each episode ends (e.g., collision or starvation).</a:t>
            </a:r>
            <a:endParaRPr lang="en-US"/>
          </a:p>
          <a:p>
            <a:pPr marL="285750" indent="-285750">
              <a:buFont typeface="Wingdings"/>
              <a:buChar char="§"/>
            </a:pPr>
            <a:endParaRPr lang="en-US" sz="1600"/>
          </a:p>
        </p:txBody>
      </p:sp>
    </p:spTree>
    <p:extLst>
      <p:ext uri="{BB962C8B-B14F-4D97-AF65-F5344CB8AC3E}">
        <p14:creationId xmlns:p14="http://schemas.microsoft.com/office/powerpoint/2010/main" val="389117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8">
          <a:extLst>
            <a:ext uri="{FF2B5EF4-FFF2-40B4-BE49-F238E27FC236}">
              <a16:creationId xmlns:a16="http://schemas.microsoft.com/office/drawing/2014/main" id="{E6F7BCB1-39AD-3565-D8D6-A138CAAA0305}"/>
            </a:ext>
          </a:extLst>
        </p:cNvPr>
        <p:cNvGrpSpPr/>
        <p:nvPr/>
      </p:nvGrpSpPr>
      <p:grpSpPr>
        <a:xfrm>
          <a:off x="0" y="0"/>
          <a:ext cx="0" cy="0"/>
          <a:chOff x="0" y="0"/>
          <a:chExt cx="0" cy="0"/>
        </a:xfrm>
      </p:grpSpPr>
      <p:sp>
        <p:nvSpPr>
          <p:cNvPr id="1699" name="Google Shape;1699;p29">
            <a:extLst>
              <a:ext uri="{FF2B5EF4-FFF2-40B4-BE49-F238E27FC236}">
                <a16:creationId xmlns:a16="http://schemas.microsoft.com/office/drawing/2014/main" id="{89056D6E-3C8E-B755-D6F3-57FB3FEDAC49}"/>
              </a:ext>
            </a:extLst>
          </p:cNvPr>
          <p:cNvSpPr txBox="1">
            <a:spLocks noGrp="1"/>
          </p:cNvSpPr>
          <p:nvPr>
            <p:ph type="title"/>
          </p:nvPr>
        </p:nvSpPr>
        <p:spPr>
          <a:xfrm>
            <a:off x="718503" y="208469"/>
            <a:ext cx="7704000" cy="576000"/>
          </a:xfrm>
          <a:prstGeom prst="rect">
            <a:avLst/>
          </a:prstGeom>
        </p:spPr>
        <p:txBody>
          <a:bodyPr spcFirstLastPara="1" wrap="square" lIns="91425" tIns="91425" rIns="91425" bIns="91425" anchor="t" anchorCtr="0">
            <a:noAutofit/>
          </a:bodyPr>
          <a:lstStyle/>
          <a:p>
            <a:pPr>
              <a:lnSpc>
                <a:spcPct val="114999"/>
              </a:lnSpc>
            </a:pPr>
            <a:r>
              <a:rPr lang="en" sz="2500"/>
              <a:t>Introduction</a:t>
            </a:r>
            <a:endParaRPr lang="en-US" sz="2500"/>
          </a:p>
        </p:txBody>
      </p:sp>
      <p:sp>
        <p:nvSpPr>
          <p:cNvPr id="1700" name="Google Shape;1700;p29">
            <a:extLst>
              <a:ext uri="{FF2B5EF4-FFF2-40B4-BE49-F238E27FC236}">
                <a16:creationId xmlns:a16="http://schemas.microsoft.com/office/drawing/2014/main" id="{9DBDC65F-A95D-4C8C-EFB8-545CB9208E8F}"/>
              </a:ext>
            </a:extLst>
          </p:cNvPr>
          <p:cNvSpPr txBox="1"/>
          <p:nvPr/>
        </p:nvSpPr>
        <p:spPr>
          <a:xfrm>
            <a:off x="882625" y="975572"/>
            <a:ext cx="7540681" cy="4330157"/>
          </a:xfrm>
          <a:prstGeom prst="rect">
            <a:avLst/>
          </a:prstGeom>
          <a:noFill/>
          <a:ln>
            <a:noFill/>
          </a:ln>
        </p:spPr>
        <p:txBody>
          <a:bodyPr spcFirstLastPara="1" wrap="square" lIns="91425" tIns="91425" rIns="91425" bIns="91425" anchor="t" anchorCtr="0">
            <a:noAutofit/>
          </a:bodyPr>
          <a:lstStyle/>
          <a:p>
            <a:r>
              <a:rPr lang="en" sz="1600">
                <a:solidFill>
                  <a:schemeClr val="dk1"/>
                </a:solidFill>
                <a:ea typeface="Actor"/>
              </a:rPr>
              <a:t>Artificial Intelligence (AI) has made significant advances, particularly in </a:t>
            </a:r>
            <a:r>
              <a:rPr lang="en" sz="1600" b="1">
                <a:solidFill>
                  <a:schemeClr val="dk1"/>
                </a:solidFill>
                <a:ea typeface="Actor"/>
              </a:rPr>
              <a:t>Reinforcement Learning (RL)</a:t>
            </a:r>
            <a:r>
              <a:rPr lang="en" sz="1600">
                <a:solidFill>
                  <a:schemeClr val="dk1"/>
                </a:solidFill>
                <a:ea typeface="Actor"/>
              </a:rPr>
              <a:t>, which enables agents to make strategic decisions by interacting with environments. The </a:t>
            </a:r>
            <a:r>
              <a:rPr lang="en" sz="1600" b="1">
                <a:solidFill>
                  <a:schemeClr val="dk1"/>
                </a:solidFill>
                <a:ea typeface="Actor"/>
              </a:rPr>
              <a:t>Snake game</a:t>
            </a:r>
            <a:r>
              <a:rPr lang="en" sz="1600">
                <a:solidFill>
                  <a:schemeClr val="dk1"/>
                </a:solidFill>
                <a:ea typeface="Actor"/>
              </a:rPr>
              <a:t>, a well-known arcade game, serves as an excellent platform to test RL agents. In this project, we explore how an AI agent can learn and optimize its actions in the Snake game using </a:t>
            </a:r>
            <a:r>
              <a:rPr lang="en" sz="1600" b="1">
                <a:solidFill>
                  <a:schemeClr val="dk1"/>
                </a:solidFill>
                <a:ea typeface="Actor"/>
              </a:rPr>
              <a:t>Q-Learning</a:t>
            </a:r>
            <a:r>
              <a:rPr lang="en" sz="1600">
                <a:solidFill>
                  <a:schemeClr val="dk1"/>
                </a:solidFill>
                <a:ea typeface="Actor"/>
              </a:rPr>
              <a:t>, a core RL algorithm.</a:t>
            </a:r>
          </a:p>
          <a:p>
            <a:endParaRPr lang="en" sz="1600">
              <a:solidFill>
                <a:schemeClr val="dk1"/>
              </a:solidFill>
              <a:ea typeface="Actor"/>
            </a:endParaRPr>
          </a:p>
          <a:p>
            <a:pPr marL="285750" indent="-285750">
              <a:buFont typeface="Wingdings,Sans-Serif"/>
              <a:buChar char="q"/>
            </a:pPr>
            <a:r>
              <a:rPr lang="en" sz="1600" b="1">
                <a:solidFill>
                  <a:schemeClr val="dk1"/>
                </a:solidFill>
              </a:rPr>
              <a:t>Reinforcement Learning (RL)</a:t>
            </a:r>
            <a:r>
              <a:rPr lang="en" sz="1600">
                <a:solidFill>
                  <a:schemeClr val="dk1"/>
                </a:solidFill>
              </a:rPr>
              <a:t> is a branch of machine learning where an agent learns by interacting with an environment.</a:t>
            </a:r>
            <a:endParaRPr lang="en-US" sz="1600">
              <a:solidFill>
                <a:schemeClr val="dk1"/>
              </a:solidFill>
            </a:endParaRPr>
          </a:p>
          <a:p>
            <a:pPr marL="285750" indent="-285750">
              <a:buFont typeface="Wingdings,Sans-Serif"/>
              <a:buChar char="q"/>
            </a:pPr>
            <a:r>
              <a:rPr lang="en" sz="1600" b="1">
                <a:solidFill>
                  <a:schemeClr val="dk1"/>
                </a:solidFill>
              </a:rPr>
              <a:t>Q-Learning</a:t>
            </a:r>
            <a:r>
              <a:rPr lang="en" sz="1600">
                <a:solidFill>
                  <a:schemeClr val="dk1"/>
                </a:solidFill>
              </a:rPr>
              <a:t> is a model-free RL algorithm that teaches the agent which action to take to maximize rewards.</a:t>
            </a:r>
          </a:p>
          <a:p>
            <a:pPr marL="285750" indent="-285750">
              <a:buFont typeface="Wingdings,Sans-Serif"/>
              <a:buChar char="q"/>
            </a:pPr>
            <a:r>
              <a:rPr lang="en" sz="1600">
                <a:solidFill>
                  <a:schemeClr val="dk1"/>
                </a:solidFill>
              </a:rPr>
              <a:t>Here model-free means the agent doesn't know what will happen if it moves right or left, it just tries and learns what works based on rewards (like getting food or hitting a wall).</a:t>
            </a:r>
          </a:p>
        </p:txBody>
      </p:sp>
      <p:sp>
        <p:nvSpPr>
          <p:cNvPr id="1701" name="Google Shape;1701;p29">
            <a:extLst>
              <a:ext uri="{FF2B5EF4-FFF2-40B4-BE49-F238E27FC236}">
                <a16:creationId xmlns:a16="http://schemas.microsoft.com/office/drawing/2014/main" id="{B6AA60C5-B97D-877F-2D4B-4F9D5FB6D47F}"/>
              </a:ext>
            </a:extLst>
          </p:cNvPr>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1889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AC399-4B59-B4C8-E1C8-F16DA980E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74E55F-8805-9A20-C225-3F5B6A2FB27D}"/>
              </a:ext>
            </a:extLst>
          </p:cNvPr>
          <p:cNvSpPr>
            <a:spLocks noGrp="1"/>
          </p:cNvSpPr>
          <p:nvPr>
            <p:ph type="title"/>
          </p:nvPr>
        </p:nvSpPr>
        <p:spPr>
          <a:xfrm>
            <a:off x="3021657" y="333932"/>
            <a:ext cx="2724905" cy="576000"/>
          </a:xfrm>
        </p:spPr>
        <p:txBody>
          <a:bodyPr/>
          <a:lstStyle/>
          <a:p>
            <a:pPr>
              <a:lnSpc>
                <a:spcPct val="114999"/>
              </a:lnSpc>
            </a:pPr>
            <a:r>
              <a:rPr lang="en-US" sz="1800">
                <a:solidFill>
                  <a:srgbClr val="000000"/>
                </a:solidFill>
                <a:latin typeface="Arial"/>
                <a:cs typeface="Arial"/>
              </a:rPr>
              <a:t>Overall Key Features</a:t>
            </a:r>
            <a:endParaRPr lang="en-US" sz="1800">
              <a:latin typeface="Arial"/>
            </a:endParaRPr>
          </a:p>
        </p:txBody>
      </p:sp>
      <p:sp>
        <p:nvSpPr>
          <p:cNvPr id="4" name="TextBox 3">
            <a:extLst>
              <a:ext uri="{FF2B5EF4-FFF2-40B4-BE49-F238E27FC236}">
                <a16:creationId xmlns:a16="http://schemas.microsoft.com/office/drawing/2014/main" id="{D45C8FEB-68DA-40D1-C082-28731DE3A7E0}"/>
              </a:ext>
            </a:extLst>
          </p:cNvPr>
          <p:cNvSpPr txBox="1"/>
          <p:nvPr/>
        </p:nvSpPr>
        <p:spPr>
          <a:xfrm>
            <a:off x="1143452" y="1289409"/>
            <a:ext cx="6732909" cy="286232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a:buChar char="•"/>
            </a:pPr>
            <a:r>
              <a:rPr lang="en-US" sz="1500" b="1"/>
              <a:t> Customizable grid size :</a:t>
            </a:r>
            <a:r>
              <a:rPr lang="en-US" sz="1500"/>
              <a:t> </a:t>
            </a:r>
            <a:r>
              <a:rPr lang="en-US" sz="1500">
                <a:latin typeface="Consolas"/>
              </a:rPr>
              <a:t>--width</a:t>
            </a:r>
            <a:r>
              <a:rPr lang="en-US" sz="1500"/>
              <a:t> and </a:t>
            </a:r>
            <a:r>
              <a:rPr lang="en-US" sz="1500">
                <a:latin typeface="Consolas"/>
              </a:rPr>
              <a:t>--height</a:t>
            </a:r>
            <a:r>
              <a:rPr lang="en-US" sz="1500"/>
              <a:t> can be set before training/playing.</a:t>
            </a:r>
          </a:p>
          <a:p>
            <a:pPr>
              <a:buFont typeface="Arial"/>
              <a:buChar char="•"/>
            </a:pPr>
            <a:r>
              <a:rPr lang="en-US" sz="1500"/>
              <a:t> </a:t>
            </a:r>
            <a:r>
              <a:rPr lang="en-US" sz="1500" b="1"/>
              <a:t>Customizabel episode :</a:t>
            </a:r>
            <a:r>
              <a:rPr lang="en-US" sz="1500"/>
              <a:t> can mention no of </a:t>
            </a:r>
            <a:r>
              <a:rPr lang="en-US" sz="1500">
                <a:latin typeface="Consolas"/>
              </a:rPr>
              <a:t>--episodes</a:t>
            </a:r>
            <a:r>
              <a:rPr lang="en-US" sz="1500"/>
              <a:t> or no of training</a:t>
            </a:r>
          </a:p>
          <a:p>
            <a:pPr>
              <a:buFont typeface="Arial"/>
              <a:buChar char="•"/>
            </a:pPr>
            <a:r>
              <a:rPr lang="en-US" sz="1500" b="1"/>
              <a:t> Separation of modules:</a:t>
            </a:r>
          </a:p>
          <a:p>
            <a:pPr marL="457200" lvl="1">
              <a:buFont typeface="Courier New"/>
              <a:buChar char="o"/>
            </a:pPr>
            <a:r>
              <a:rPr lang="en-US" sz="1500"/>
              <a:t> Environment (game logic)</a:t>
            </a:r>
          </a:p>
          <a:p>
            <a:pPr marL="457200" lvl="1">
              <a:buFont typeface="Courier New"/>
              <a:buChar char="o"/>
            </a:pPr>
            <a:r>
              <a:rPr lang="en-US" sz="1500"/>
              <a:t> Agent (Q-learning logic)</a:t>
            </a:r>
          </a:p>
          <a:p>
            <a:pPr marL="457200" lvl="1">
              <a:buFont typeface="Courier New"/>
              <a:buChar char="o"/>
            </a:pPr>
            <a:r>
              <a:rPr lang="en-US" sz="1500"/>
              <a:t> Training loop</a:t>
            </a:r>
          </a:p>
          <a:p>
            <a:pPr marL="457200" lvl="1">
              <a:buFont typeface="Courier New"/>
              <a:buChar char="o"/>
            </a:pPr>
            <a:r>
              <a:rPr lang="en-US" sz="1500"/>
              <a:t> Visualization (Pygame)</a:t>
            </a:r>
          </a:p>
          <a:p>
            <a:pPr>
              <a:buFont typeface="Arial"/>
              <a:buChar char="•"/>
            </a:pPr>
            <a:r>
              <a:rPr lang="en-US" sz="1500" b="1"/>
              <a:t> Rewards-based learning</a:t>
            </a:r>
            <a:r>
              <a:rPr lang="en-US" sz="1500"/>
              <a:t> makes the snake smarter over time.</a:t>
            </a:r>
          </a:p>
          <a:p>
            <a:pPr>
              <a:buFont typeface="Arial"/>
              <a:buChar char="•"/>
            </a:pPr>
            <a:r>
              <a:rPr lang="en-US" sz="1500" b="1"/>
              <a:t> Easy upgrade path</a:t>
            </a:r>
            <a:r>
              <a:rPr lang="en-US" sz="1500"/>
              <a:t>: The same environment can later be used with </a:t>
            </a:r>
            <a:r>
              <a:rPr lang="en-US" sz="1500" b="1"/>
              <a:t>Deep Q-Learning (DQN using PyTorch)</a:t>
            </a:r>
            <a:r>
              <a:rPr lang="en-US" sz="1500"/>
              <a:t>.</a:t>
            </a:r>
          </a:p>
          <a:p>
            <a:pPr algn="l">
              <a:buFont typeface="Arial"/>
              <a:buChar char="•"/>
            </a:pPr>
            <a:endParaRPr lang="en-US" sz="1500"/>
          </a:p>
        </p:txBody>
      </p:sp>
    </p:spTree>
    <p:extLst>
      <p:ext uri="{BB962C8B-B14F-4D97-AF65-F5344CB8AC3E}">
        <p14:creationId xmlns:p14="http://schemas.microsoft.com/office/powerpoint/2010/main" val="4195374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sp>
        <p:nvSpPr>
          <p:cNvPr id="1681" name="Google Shape;1681;p28"/>
          <p:cNvSpPr txBox="1">
            <a:spLocks noGrp="1"/>
          </p:cNvSpPr>
          <p:nvPr>
            <p:ph type="title"/>
          </p:nvPr>
        </p:nvSpPr>
        <p:spPr>
          <a:xfrm>
            <a:off x="2283078" y="248409"/>
            <a:ext cx="4217127" cy="576000"/>
          </a:xfrm>
          <a:prstGeom prst="rect">
            <a:avLst/>
          </a:prstGeom>
        </p:spPr>
        <p:txBody>
          <a:bodyPr spcFirstLastPara="1" wrap="square" lIns="91425" tIns="91425" rIns="91425" bIns="91425" anchor="t" anchorCtr="0">
            <a:noAutofit/>
          </a:bodyPr>
          <a:lstStyle/>
          <a:p>
            <a:pPr>
              <a:lnSpc>
                <a:spcPct val="114999"/>
              </a:lnSpc>
            </a:pPr>
            <a:r>
              <a:rPr lang="en" sz="2700"/>
              <a:t>Future Work</a:t>
            </a:r>
            <a:endParaRPr lang="en-US"/>
          </a:p>
        </p:txBody>
      </p:sp>
      <p:sp>
        <p:nvSpPr>
          <p:cNvPr id="2" name="TextBox 1">
            <a:extLst>
              <a:ext uri="{FF2B5EF4-FFF2-40B4-BE49-F238E27FC236}">
                <a16:creationId xmlns:a16="http://schemas.microsoft.com/office/drawing/2014/main" id="{52651D04-09FE-F66B-1DFF-4C602D7E7382}"/>
              </a:ext>
            </a:extLst>
          </p:cNvPr>
          <p:cNvSpPr txBox="1"/>
          <p:nvPr/>
        </p:nvSpPr>
        <p:spPr>
          <a:xfrm>
            <a:off x="725249" y="1089967"/>
            <a:ext cx="7863644" cy="40164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sz="1500" b="1"/>
              <a:t>Form a proper structure </a:t>
            </a:r>
          </a:p>
          <a:p>
            <a:pPr marL="285750" indent="-285750">
              <a:buFont typeface="Wingdings"/>
              <a:buChar char="q"/>
            </a:pPr>
            <a:endParaRPr lang="en-US" sz="1500" b="1"/>
          </a:p>
          <a:p>
            <a:pPr marL="285750" indent="-285750">
              <a:buFont typeface="Wingdings"/>
              <a:buChar char="q"/>
            </a:pPr>
            <a:endParaRPr lang="en-US" sz="1500" b="1"/>
          </a:p>
          <a:p>
            <a:pPr marL="285750" indent="-285750">
              <a:buFont typeface="Wingdings"/>
              <a:buChar char="q"/>
            </a:pPr>
            <a:endParaRPr lang="en-US" sz="1500" b="1"/>
          </a:p>
          <a:p>
            <a:pPr marL="285750" indent="-285750">
              <a:buFont typeface="Wingdings"/>
              <a:buChar char="q"/>
            </a:pPr>
            <a:endParaRPr lang="en-US" sz="1500" b="1"/>
          </a:p>
          <a:p>
            <a:pPr marL="285750" indent="-285750">
              <a:buFont typeface="Wingdings"/>
              <a:buChar char="q"/>
            </a:pPr>
            <a:endParaRPr lang="en-US" sz="1500" b="1"/>
          </a:p>
          <a:p>
            <a:pPr marL="285750" indent="-285750">
              <a:buFont typeface="Wingdings"/>
              <a:buChar char="q"/>
            </a:pPr>
            <a:endParaRPr lang="en-US" sz="1500" b="1"/>
          </a:p>
          <a:p>
            <a:pPr marL="285750" indent="-285750">
              <a:buFont typeface="Wingdings"/>
              <a:buChar char="q"/>
            </a:pPr>
            <a:r>
              <a:rPr lang="en-US" sz="1500" b="1"/>
              <a:t>Extending Q-Learning to Deep Q-Learning (DQN)</a:t>
            </a:r>
            <a:endParaRPr lang="en-US"/>
          </a:p>
          <a:p>
            <a:pPr marL="742950" lvl="1" indent="-285750">
              <a:buFont typeface="Wingdings"/>
              <a:buChar char="Ø"/>
            </a:pPr>
            <a:r>
              <a:rPr lang="en-US" sz="1500"/>
              <a:t>In the current implementation, a </a:t>
            </a:r>
            <a:r>
              <a:rPr lang="en-US" sz="1500" b="1"/>
              <a:t>Q-table</a:t>
            </a:r>
            <a:r>
              <a:rPr lang="en-US" sz="1500"/>
              <a:t> is used to store values for each state &amp; action pair. </a:t>
            </a:r>
            <a:endParaRPr lang="en-US"/>
          </a:p>
          <a:p>
            <a:pPr marL="742950" lvl="1" indent="-285750">
              <a:buFont typeface="Wingdings"/>
              <a:buChar char="Ø"/>
            </a:pPr>
            <a:r>
              <a:rPr lang="en-US" sz="1500"/>
              <a:t>However, as the </a:t>
            </a:r>
            <a:r>
              <a:rPr lang="en-US" sz="1500" b="1"/>
              <a:t>state space grows</a:t>
            </a:r>
            <a:r>
              <a:rPr lang="en-US" sz="1500"/>
              <a:t> (e.g., larger grids, more complex environments), the Q-table becomes inefficient due to:</a:t>
            </a:r>
            <a:endParaRPr lang="en-US"/>
          </a:p>
          <a:p>
            <a:pPr marL="742950" lvl="1" indent="-285750">
              <a:buFont typeface="Wingdings"/>
              <a:buChar char="Ø"/>
            </a:pPr>
            <a:r>
              <a:rPr lang="en-US" sz="1500" b="1"/>
              <a:t>High memory requirements</a:t>
            </a:r>
            <a:endParaRPr lang="en-US" sz="1500"/>
          </a:p>
          <a:p>
            <a:pPr marL="742950" lvl="1" indent="-285750">
              <a:buFont typeface="Wingdings"/>
              <a:buChar char="Ø"/>
            </a:pPr>
            <a:r>
              <a:rPr lang="en-US" sz="1500" b="1"/>
              <a:t>Poor generalization</a:t>
            </a:r>
            <a:r>
              <a:rPr lang="en-US" sz="1500"/>
              <a:t> (only exact states are stored</a:t>
            </a:r>
          </a:p>
          <a:p>
            <a:pPr marL="742950" lvl="1" indent="-285750">
              <a:buFont typeface="Wingdings"/>
              <a:buChar char="Ø"/>
            </a:pPr>
            <a:r>
              <a:rPr lang="en-US" sz="1500" b="1"/>
              <a:t>Deep Q-Learning (DQN)</a:t>
            </a:r>
            <a:r>
              <a:rPr lang="en-US" sz="1500"/>
              <a:t> solves this by using a </a:t>
            </a:r>
            <a:r>
              <a:rPr lang="en-US" sz="1500" b="1"/>
              <a:t>neural network</a:t>
            </a:r>
            <a:r>
              <a:rPr lang="en-US" sz="1500"/>
              <a:t> as a function approximator to estimate Q-values:</a:t>
            </a:r>
          </a:p>
          <a:p>
            <a:pPr marL="285750" indent="-285750">
              <a:buFont typeface="Wingdings"/>
              <a:buChar char="q"/>
            </a:pPr>
            <a:endParaRPr lang="en-US" sz="1500"/>
          </a:p>
        </p:txBody>
      </p:sp>
      <p:pic>
        <p:nvPicPr>
          <p:cNvPr id="4" name="Picture 3" descr="A screenshot of a computer program&#10;&#10;AI-generated content may be incorrect.">
            <a:extLst>
              <a:ext uri="{FF2B5EF4-FFF2-40B4-BE49-F238E27FC236}">
                <a16:creationId xmlns:a16="http://schemas.microsoft.com/office/drawing/2014/main" id="{3F8D9800-67E5-90E4-376A-976F60CDF767}"/>
              </a:ext>
            </a:extLst>
          </p:cNvPr>
          <p:cNvPicPr>
            <a:picLocks noChangeAspect="1"/>
          </p:cNvPicPr>
          <p:nvPr/>
        </p:nvPicPr>
        <p:blipFill>
          <a:blip r:embed="rId3"/>
          <a:srcRect t="2380" r="6567" b="-559"/>
          <a:stretch>
            <a:fillRect/>
          </a:stretch>
        </p:blipFill>
        <p:spPr>
          <a:xfrm>
            <a:off x="3441359" y="1299818"/>
            <a:ext cx="4525782" cy="127251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711;p30">
            <a:extLst>
              <a:ext uri="{FF2B5EF4-FFF2-40B4-BE49-F238E27FC236}">
                <a16:creationId xmlns:a16="http://schemas.microsoft.com/office/drawing/2014/main" id="{CF54F736-9B43-88B0-0832-C1481E452003}"/>
              </a:ext>
            </a:extLst>
          </p:cNvPr>
          <p:cNvSpPr txBox="1">
            <a:spLocks noGrp="1"/>
          </p:cNvSpPr>
          <p:nvPr>
            <p:ph type="title"/>
          </p:nvPr>
        </p:nvSpPr>
        <p:spPr>
          <a:xfrm>
            <a:off x="2147223" y="1873989"/>
            <a:ext cx="4690800" cy="928500"/>
          </a:xfrm>
          <a:prstGeom prst="rect">
            <a:avLst/>
          </a:prstGeom>
        </p:spPr>
        <p:txBody>
          <a:bodyPr spcFirstLastPara="1" wrap="square" lIns="91425" tIns="91425" rIns="91425" bIns="91425" anchor="t" anchorCtr="0">
            <a:noAutofit/>
          </a:bodyPr>
          <a:lstStyle/>
          <a:p>
            <a:r>
              <a:rPr lang="en-IN"/>
              <a:t>Thank You</a:t>
            </a:r>
          </a:p>
        </p:txBody>
      </p:sp>
    </p:spTree>
    <p:extLst>
      <p:ext uri="{BB962C8B-B14F-4D97-AF65-F5344CB8AC3E}">
        <p14:creationId xmlns:p14="http://schemas.microsoft.com/office/powerpoint/2010/main" val="120568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8">
          <a:extLst>
            <a:ext uri="{FF2B5EF4-FFF2-40B4-BE49-F238E27FC236}">
              <a16:creationId xmlns:a16="http://schemas.microsoft.com/office/drawing/2014/main" id="{20015623-E962-8F3C-8A52-E5DF7F110DCF}"/>
            </a:ext>
          </a:extLst>
        </p:cNvPr>
        <p:cNvGrpSpPr/>
        <p:nvPr/>
      </p:nvGrpSpPr>
      <p:grpSpPr>
        <a:xfrm>
          <a:off x="0" y="0"/>
          <a:ext cx="0" cy="0"/>
          <a:chOff x="0" y="0"/>
          <a:chExt cx="0" cy="0"/>
        </a:xfrm>
      </p:grpSpPr>
      <p:sp>
        <p:nvSpPr>
          <p:cNvPr id="1701" name="Google Shape;1701;p29">
            <a:extLst>
              <a:ext uri="{FF2B5EF4-FFF2-40B4-BE49-F238E27FC236}">
                <a16:creationId xmlns:a16="http://schemas.microsoft.com/office/drawing/2014/main" id="{3F480AB6-1FF3-4763-A6FF-4092F7222FD0}"/>
              </a:ext>
            </a:extLst>
          </p:cNvPr>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3F384D8-B990-28CB-E2B3-64D3BDA4AD7E}"/>
              </a:ext>
            </a:extLst>
          </p:cNvPr>
          <p:cNvPicPr>
            <a:picLocks noChangeAspect="1"/>
          </p:cNvPicPr>
          <p:nvPr/>
        </p:nvPicPr>
        <p:blipFill>
          <a:blip r:embed="rId3"/>
          <a:stretch>
            <a:fillRect/>
          </a:stretch>
        </p:blipFill>
        <p:spPr>
          <a:xfrm>
            <a:off x="2186581" y="0"/>
            <a:ext cx="4770839" cy="5143500"/>
          </a:xfrm>
          <a:prstGeom prst="rect">
            <a:avLst/>
          </a:prstGeom>
        </p:spPr>
      </p:pic>
    </p:spTree>
    <p:extLst>
      <p:ext uri="{BB962C8B-B14F-4D97-AF65-F5344CB8AC3E}">
        <p14:creationId xmlns:p14="http://schemas.microsoft.com/office/powerpoint/2010/main" val="2022595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8">
          <a:extLst>
            <a:ext uri="{FF2B5EF4-FFF2-40B4-BE49-F238E27FC236}">
              <a16:creationId xmlns:a16="http://schemas.microsoft.com/office/drawing/2014/main" id="{0970D5AF-5318-666A-27CC-30A30D1C9539}"/>
            </a:ext>
          </a:extLst>
        </p:cNvPr>
        <p:cNvGrpSpPr/>
        <p:nvPr/>
      </p:nvGrpSpPr>
      <p:grpSpPr>
        <a:xfrm>
          <a:off x="0" y="0"/>
          <a:ext cx="0" cy="0"/>
          <a:chOff x="0" y="0"/>
          <a:chExt cx="0" cy="0"/>
        </a:xfrm>
      </p:grpSpPr>
      <p:sp>
        <p:nvSpPr>
          <p:cNvPr id="1699" name="Google Shape;1699;p29">
            <a:extLst>
              <a:ext uri="{FF2B5EF4-FFF2-40B4-BE49-F238E27FC236}">
                <a16:creationId xmlns:a16="http://schemas.microsoft.com/office/drawing/2014/main" id="{3B1340FE-A2F7-9567-6C94-F1E80271AD0A}"/>
              </a:ext>
            </a:extLst>
          </p:cNvPr>
          <p:cNvSpPr txBox="1">
            <a:spLocks noGrp="1"/>
          </p:cNvSpPr>
          <p:nvPr>
            <p:ph type="title"/>
          </p:nvPr>
        </p:nvSpPr>
        <p:spPr>
          <a:xfrm>
            <a:off x="718503" y="426027"/>
            <a:ext cx="7704000" cy="576000"/>
          </a:xfrm>
          <a:prstGeom prst="rect">
            <a:avLst/>
          </a:prstGeom>
        </p:spPr>
        <p:txBody>
          <a:bodyPr spcFirstLastPara="1" wrap="square" lIns="91425" tIns="91425" rIns="91425" bIns="91425" anchor="t" anchorCtr="0">
            <a:noAutofit/>
          </a:bodyPr>
          <a:lstStyle/>
          <a:p>
            <a:pPr>
              <a:lnSpc>
                <a:spcPct val="114999"/>
              </a:lnSpc>
            </a:pPr>
            <a:r>
              <a:rPr lang="en" sz="2500"/>
              <a:t>Motivation</a:t>
            </a:r>
            <a:endParaRPr lang="en-US" sz="2500"/>
          </a:p>
        </p:txBody>
      </p:sp>
      <p:sp>
        <p:nvSpPr>
          <p:cNvPr id="1700" name="Google Shape;1700;p29">
            <a:extLst>
              <a:ext uri="{FF2B5EF4-FFF2-40B4-BE49-F238E27FC236}">
                <a16:creationId xmlns:a16="http://schemas.microsoft.com/office/drawing/2014/main" id="{8FBF045A-E177-DE85-96FF-9FCE225592F4}"/>
              </a:ext>
            </a:extLst>
          </p:cNvPr>
          <p:cNvSpPr txBox="1"/>
          <p:nvPr/>
        </p:nvSpPr>
        <p:spPr>
          <a:xfrm>
            <a:off x="1112629" y="1285472"/>
            <a:ext cx="7540681" cy="4330157"/>
          </a:xfrm>
          <a:prstGeom prst="rect">
            <a:avLst/>
          </a:prstGeom>
          <a:noFill/>
          <a:ln>
            <a:noFill/>
          </a:ln>
        </p:spPr>
        <p:txBody>
          <a:bodyPr spcFirstLastPara="1" wrap="square" lIns="91425" tIns="91425" rIns="91425" bIns="91425" anchor="t" anchorCtr="0">
            <a:noAutofit/>
          </a:bodyPr>
          <a:lstStyle/>
          <a:p>
            <a:r>
              <a:rPr lang="en" sz="1800">
                <a:solidFill>
                  <a:schemeClr val="dk1"/>
                </a:solidFill>
                <a:ea typeface="Actor"/>
              </a:rPr>
              <a:t>This project presents the design and implementation of an intelligent agent that learns to play the Snake game using </a:t>
            </a:r>
            <a:r>
              <a:rPr lang="en" sz="1800" b="1">
                <a:solidFill>
                  <a:schemeClr val="dk1"/>
                </a:solidFill>
                <a:ea typeface="Actor"/>
              </a:rPr>
              <a:t>Q-Learning</a:t>
            </a:r>
            <a:r>
              <a:rPr lang="en" sz="1800">
                <a:solidFill>
                  <a:schemeClr val="dk1"/>
                </a:solidFill>
                <a:ea typeface="Actor"/>
              </a:rPr>
              <a:t>, a type of Reinforcement Learning (RL). The agent is trained to navigate a grid-based environment, collect food, and avoid self-collisions and walls. The game is built using Python’s </a:t>
            </a:r>
            <a:r>
              <a:rPr lang="en" sz="1800" b="1" err="1">
                <a:solidFill>
                  <a:schemeClr val="dk1"/>
                </a:solidFill>
                <a:ea typeface="Actor"/>
              </a:rPr>
              <a:t>Pygame</a:t>
            </a:r>
            <a:r>
              <a:rPr lang="en" sz="1800">
                <a:solidFill>
                  <a:schemeClr val="dk1"/>
                </a:solidFill>
                <a:ea typeface="Actor"/>
              </a:rPr>
              <a:t>, and the learning process is driven by rewards and penalties based on actions taken. This hands-on approach provides valuable insights into training AI agents, optimizing policies, and applying </a:t>
            </a:r>
            <a:r>
              <a:rPr lang="en" sz="1800" b="1">
                <a:solidFill>
                  <a:schemeClr val="dk1"/>
                </a:solidFill>
                <a:ea typeface="Actor"/>
              </a:rPr>
              <a:t>Q-Learning/DQN</a:t>
            </a:r>
            <a:r>
              <a:rPr lang="en" sz="1800">
                <a:solidFill>
                  <a:schemeClr val="dk1"/>
                </a:solidFill>
                <a:ea typeface="Actor"/>
              </a:rPr>
              <a:t> techniques to dynamic and strategic environments.</a:t>
            </a:r>
            <a:endParaRPr lang="en-US">
              <a:solidFill>
                <a:schemeClr val="dk1"/>
              </a:solidFill>
            </a:endParaRPr>
          </a:p>
        </p:txBody>
      </p:sp>
      <p:sp>
        <p:nvSpPr>
          <p:cNvPr id="1701" name="Google Shape;1701;p29">
            <a:extLst>
              <a:ext uri="{FF2B5EF4-FFF2-40B4-BE49-F238E27FC236}">
                <a16:creationId xmlns:a16="http://schemas.microsoft.com/office/drawing/2014/main" id="{EF08DBEE-154F-7562-1D6D-9C5386D61EEB}"/>
              </a:ext>
            </a:extLst>
          </p:cNvPr>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307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C771A7E3-DC84-ABE0-988C-B1484B9D1352}"/>
            </a:ext>
          </a:extLst>
        </p:cNvPr>
        <p:cNvGrpSpPr/>
        <p:nvPr/>
      </p:nvGrpSpPr>
      <p:grpSpPr>
        <a:xfrm>
          <a:off x="0" y="0"/>
          <a:ext cx="0" cy="0"/>
          <a:chOff x="0" y="0"/>
          <a:chExt cx="0" cy="0"/>
        </a:xfrm>
      </p:grpSpPr>
      <p:sp>
        <p:nvSpPr>
          <p:cNvPr id="1659" name="Google Shape;1659;p25">
            <a:extLst>
              <a:ext uri="{FF2B5EF4-FFF2-40B4-BE49-F238E27FC236}">
                <a16:creationId xmlns:a16="http://schemas.microsoft.com/office/drawing/2014/main" id="{5005390E-58D7-F054-AA7F-DC227C5BAC64}"/>
              </a:ext>
            </a:extLst>
          </p:cNvPr>
          <p:cNvSpPr txBox="1">
            <a:spLocks noGrp="1"/>
          </p:cNvSpPr>
          <p:nvPr>
            <p:ph type="title"/>
          </p:nvPr>
        </p:nvSpPr>
        <p:spPr>
          <a:xfrm>
            <a:off x="720000" y="366337"/>
            <a:ext cx="7704000" cy="576000"/>
          </a:xfrm>
          <a:prstGeom prst="rect">
            <a:avLst/>
          </a:prstGeom>
        </p:spPr>
        <p:txBody>
          <a:bodyPr spcFirstLastPara="1" wrap="square" lIns="91425" tIns="91425" rIns="91425" bIns="91425" anchor="t" anchorCtr="0">
            <a:noAutofit/>
          </a:bodyPr>
          <a:lstStyle/>
          <a:p>
            <a:pPr>
              <a:lnSpc>
                <a:spcPct val="114999"/>
              </a:lnSpc>
            </a:pPr>
            <a:r>
              <a:rPr lang="en" sz="2200"/>
              <a:t>Base Paper - </a:t>
            </a:r>
            <a:r>
              <a:rPr lang="en" sz="2200" b="0"/>
              <a:t>Developing Game AI for Classic Games Using Reinforcement Learning</a:t>
            </a:r>
            <a:endParaRPr lang="en" sz="2200"/>
          </a:p>
        </p:txBody>
      </p:sp>
      <p:sp>
        <p:nvSpPr>
          <p:cNvPr id="4" name="TextBox 3">
            <a:extLst>
              <a:ext uri="{FF2B5EF4-FFF2-40B4-BE49-F238E27FC236}">
                <a16:creationId xmlns:a16="http://schemas.microsoft.com/office/drawing/2014/main" id="{1141D60B-9982-6617-A7EA-776C300C80EF}"/>
              </a:ext>
            </a:extLst>
          </p:cNvPr>
          <p:cNvSpPr txBox="1"/>
          <p:nvPr/>
        </p:nvSpPr>
        <p:spPr>
          <a:xfrm>
            <a:off x="884264" y="1582626"/>
            <a:ext cx="6984183"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t>For Snake (Q-learning)</a:t>
            </a:r>
            <a:endParaRPr lang="en-US" sz="1300"/>
          </a:p>
          <a:p>
            <a:pPr marL="285750" indent="-285750">
              <a:buChar char="•"/>
            </a:pPr>
            <a:r>
              <a:rPr lang="en-US" sz="1300" b="1"/>
              <a:t>Environment Setup</a:t>
            </a:r>
            <a:r>
              <a:rPr lang="en-US" sz="1300"/>
              <a:t>:</a:t>
            </a:r>
          </a:p>
          <a:p>
            <a:pPr marL="742950" lvl="2" indent="-285750">
              <a:buFont typeface="Wingdings"/>
              <a:buChar char="§"/>
            </a:pPr>
            <a:r>
              <a:rPr lang="en-US" sz="1300" b="1"/>
              <a:t>States</a:t>
            </a:r>
            <a:r>
              <a:rPr lang="en-US" sz="1300"/>
              <a:t>: Snake’s position, food location, and obstacles (walls or itself).</a:t>
            </a:r>
          </a:p>
          <a:p>
            <a:pPr marL="742950" lvl="2" indent="-285750">
              <a:buFont typeface="Wingdings"/>
              <a:buChar char="§"/>
            </a:pPr>
            <a:r>
              <a:rPr lang="en-US" sz="1300" b="1"/>
              <a:t>Actions</a:t>
            </a:r>
            <a:r>
              <a:rPr lang="en-US" sz="1300"/>
              <a:t>: Four directions – up, down, left, right.</a:t>
            </a:r>
          </a:p>
          <a:p>
            <a:pPr marL="285750" indent="-285750">
              <a:buChar char="•"/>
            </a:pPr>
            <a:r>
              <a:rPr lang="en-US" sz="1300" b="1"/>
              <a:t>Q-Learning Algorithm</a:t>
            </a:r>
            <a:r>
              <a:rPr lang="en-US" sz="1300"/>
              <a:t>:</a:t>
            </a:r>
          </a:p>
          <a:p>
            <a:pPr marL="742950" lvl="2" indent="-285750">
              <a:buFont typeface="Wingdings"/>
              <a:buChar char="§"/>
            </a:pPr>
            <a:r>
              <a:rPr lang="en-US" sz="1300"/>
              <a:t>Maintains a </a:t>
            </a:r>
            <a:r>
              <a:rPr lang="en-US" sz="1300" b="1"/>
              <a:t>Q-table</a:t>
            </a:r>
            <a:r>
              <a:rPr lang="en-US" sz="1300"/>
              <a:t> to store expected rewards for each state-action pair.</a:t>
            </a:r>
          </a:p>
          <a:p>
            <a:pPr marL="742950" lvl="2" indent="-285750">
              <a:buFont typeface="Wingdings"/>
              <a:buChar char="§"/>
            </a:pPr>
            <a:r>
              <a:rPr lang="en-US" sz="1300"/>
              <a:t>Uses </a:t>
            </a:r>
            <a:r>
              <a:rPr lang="en-US" sz="1300" b="1"/>
              <a:t>ε-greedy strategy</a:t>
            </a:r>
            <a:r>
              <a:rPr lang="en-US" sz="1300"/>
              <a:t> for balancing exploration and exploitation.</a:t>
            </a:r>
          </a:p>
          <a:p>
            <a:pPr marL="742950" lvl="2" indent="-285750">
              <a:buFont typeface="Wingdings"/>
              <a:buChar char="§"/>
            </a:pPr>
            <a:r>
              <a:rPr lang="en-US" sz="1300"/>
              <a:t>Applies </a:t>
            </a:r>
            <a:r>
              <a:rPr lang="en-US" sz="1300" b="1"/>
              <a:t>experience replay</a:t>
            </a:r>
            <a:r>
              <a:rPr lang="en-US" sz="1300"/>
              <a:t> to reuse past experiences for better learning.</a:t>
            </a:r>
          </a:p>
          <a:p>
            <a:pPr marL="742950" lvl="2" indent="-285750">
              <a:buFont typeface="Wingdings"/>
              <a:buChar char="§"/>
            </a:pPr>
            <a:endParaRPr lang="en-US" sz="1300"/>
          </a:p>
          <a:p>
            <a:endParaRPr lang="en-US" sz="1300"/>
          </a:p>
        </p:txBody>
      </p:sp>
      <p:sp>
        <p:nvSpPr>
          <p:cNvPr id="6" name="TextBox 5">
            <a:extLst>
              <a:ext uri="{FF2B5EF4-FFF2-40B4-BE49-F238E27FC236}">
                <a16:creationId xmlns:a16="http://schemas.microsoft.com/office/drawing/2014/main" id="{8307C91F-702F-1F2B-75A5-E83A69B3E88C}"/>
              </a:ext>
            </a:extLst>
          </p:cNvPr>
          <p:cNvSpPr txBox="1"/>
          <p:nvPr/>
        </p:nvSpPr>
        <p:spPr>
          <a:xfrm>
            <a:off x="887593" y="3602973"/>
            <a:ext cx="5849498"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t>🐍 </a:t>
            </a:r>
            <a:r>
              <a:rPr lang="en-US" sz="1300" b="1"/>
              <a:t>Snake Game Agent :</a:t>
            </a:r>
          </a:p>
          <a:p>
            <a:pPr marL="285750" indent="-285750">
              <a:buChar char="•"/>
            </a:pPr>
            <a:r>
              <a:rPr lang="en-US" sz="1300"/>
              <a:t>Learns by </a:t>
            </a:r>
            <a:r>
              <a:rPr lang="en-US" sz="1300" b="1"/>
              <a:t>interacting with the grid environment</a:t>
            </a:r>
            <a:r>
              <a:rPr lang="en-US" sz="1300"/>
              <a:t>.</a:t>
            </a:r>
          </a:p>
          <a:p>
            <a:pPr marL="285750" indent="-285750">
              <a:buChar char="•"/>
            </a:pPr>
            <a:r>
              <a:rPr lang="en-US" sz="1300"/>
              <a:t>Gets </a:t>
            </a:r>
            <a:r>
              <a:rPr lang="en-US" sz="1300" b="1"/>
              <a:t>positive rewards</a:t>
            </a:r>
            <a:r>
              <a:rPr lang="en-US" sz="1300"/>
              <a:t> for eating food and </a:t>
            </a:r>
            <a:r>
              <a:rPr lang="en-US" sz="1300" b="1"/>
              <a:t>negative rewards</a:t>
            </a:r>
            <a:r>
              <a:rPr lang="en-US" sz="1300"/>
              <a:t> for crashing.</a:t>
            </a:r>
          </a:p>
          <a:p>
            <a:pPr marL="285750" indent="-285750">
              <a:buChar char="•"/>
            </a:pPr>
            <a:endParaRPr lang="en-US" sz="1300"/>
          </a:p>
          <a:p>
            <a:pPr algn="l"/>
            <a:endParaRPr lang="en-US" sz="1300"/>
          </a:p>
        </p:txBody>
      </p:sp>
    </p:spTree>
    <p:extLst>
      <p:ext uri="{BB962C8B-B14F-4D97-AF65-F5344CB8AC3E}">
        <p14:creationId xmlns:p14="http://schemas.microsoft.com/office/powerpoint/2010/main" val="49762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1659" name="Google Shape;1659;p25"/>
          <p:cNvSpPr txBox="1">
            <a:spLocks noGrp="1"/>
          </p:cNvSpPr>
          <p:nvPr>
            <p:ph type="title"/>
          </p:nvPr>
        </p:nvSpPr>
        <p:spPr>
          <a:xfrm>
            <a:off x="720000" y="366337"/>
            <a:ext cx="7704000" cy="576000"/>
          </a:xfrm>
          <a:prstGeom prst="rect">
            <a:avLst/>
          </a:prstGeom>
        </p:spPr>
        <p:txBody>
          <a:bodyPr spcFirstLastPara="1" wrap="square" lIns="91425" tIns="91425" rIns="91425" bIns="91425" anchor="t" anchorCtr="0">
            <a:noAutofit/>
          </a:bodyPr>
          <a:lstStyle/>
          <a:p>
            <a:pPr>
              <a:lnSpc>
                <a:spcPct val="114999"/>
              </a:lnSpc>
            </a:pPr>
            <a:r>
              <a:rPr lang="en" sz="2400"/>
              <a:t>Literature Survey</a:t>
            </a:r>
            <a:endParaRPr lang="en-US" sz="2400"/>
          </a:p>
        </p:txBody>
      </p:sp>
      <p:graphicFrame>
        <p:nvGraphicFramePr>
          <p:cNvPr id="2" name="Table 1">
            <a:extLst>
              <a:ext uri="{FF2B5EF4-FFF2-40B4-BE49-F238E27FC236}">
                <a16:creationId xmlns:a16="http://schemas.microsoft.com/office/drawing/2014/main" id="{D58FD529-90C0-BDA3-869C-8C2FFCBC1E68}"/>
              </a:ext>
            </a:extLst>
          </p:cNvPr>
          <p:cNvGraphicFramePr>
            <a:graphicFrameLocks noGrp="1"/>
          </p:cNvGraphicFramePr>
          <p:nvPr/>
        </p:nvGraphicFramePr>
        <p:xfrm>
          <a:off x="774056" y="1396196"/>
          <a:ext cx="7536260" cy="3111166"/>
        </p:xfrm>
        <a:graphic>
          <a:graphicData uri="http://schemas.openxmlformats.org/drawingml/2006/table">
            <a:tbl>
              <a:tblPr firstRow="1" bandRow="1">
                <a:tableStyleId>{97023F0C-D758-47BB-802F-29E8D1B7EFC3}</a:tableStyleId>
              </a:tblPr>
              <a:tblGrid>
                <a:gridCol w="3357192">
                  <a:extLst>
                    <a:ext uri="{9D8B030D-6E8A-4147-A177-3AD203B41FA5}">
                      <a16:colId xmlns:a16="http://schemas.microsoft.com/office/drawing/2014/main" val="3828095968"/>
                    </a:ext>
                  </a:extLst>
                </a:gridCol>
                <a:gridCol w="2270622">
                  <a:extLst>
                    <a:ext uri="{9D8B030D-6E8A-4147-A177-3AD203B41FA5}">
                      <a16:colId xmlns:a16="http://schemas.microsoft.com/office/drawing/2014/main" val="576052678"/>
                    </a:ext>
                  </a:extLst>
                </a:gridCol>
                <a:gridCol w="1908446">
                  <a:extLst>
                    <a:ext uri="{9D8B030D-6E8A-4147-A177-3AD203B41FA5}">
                      <a16:colId xmlns:a16="http://schemas.microsoft.com/office/drawing/2014/main" val="2483021585"/>
                    </a:ext>
                  </a:extLst>
                </a:gridCol>
              </a:tblGrid>
              <a:tr h="458354">
                <a:tc>
                  <a:txBody>
                    <a:bodyPr/>
                    <a:lstStyle/>
                    <a:p>
                      <a:pPr algn="ctr"/>
                      <a:r>
                        <a:rPr lang="en-US" sz="1500" b="1"/>
                        <a:t>Name</a:t>
                      </a:r>
                    </a:p>
                  </a:txBody>
                  <a:tcPr anchor="ctr"/>
                </a:tc>
                <a:tc>
                  <a:txBody>
                    <a:bodyPr/>
                    <a:lstStyle/>
                    <a:p>
                      <a:pPr algn="ctr"/>
                      <a:r>
                        <a:rPr lang="en-US" sz="1500" b="1"/>
                        <a:t>Author Name</a:t>
                      </a:r>
                    </a:p>
                  </a:txBody>
                  <a:tcPr anchor="ctr"/>
                </a:tc>
                <a:tc>
                  <a:txBody>
                    <a:bodyPr/>
                    <a:lstStyle/>
                    <a:p>
                      <a:pPr algn="ctr"/>
                      <a:r>
                        <a:rPr lang="en-US" sz="1500" b="1"/>
                        <a:t>Methods</a:t>
                      </a:r>
                    </a:p>
                  </a:txBody>
                  <a:tcPr anchor="ctr"/>
                </a:tc>
                <a:extLst>
                  <a:ext uri="{0D108BD9-81ED-4DB2-BD59-A6C34878D82A}">
                    <a16:rowId xmlns:a16="http://schemas.microsoft.com/office/drawing/2014/main" val="1445688304"/>
                  </a:ext>
                </a:extLst>
              </a:tr>
              <a:tr h="594886">
                <a:tc>
                  <a:txBody>
                    <a:bodyPr/>
                    <a:lstStyle/>
                    <a:p>
                      <a:pPr lvl="0">
                        <a:buNone/>
                      </a:pPr>
                      <a:r>
                        <a:rPr lang="en-US" sz="1400" b="0" i="0" u="none" strike="noStrike" noProof="0">
                          <a:latin typeface="Arial"/>
                        </a:rPr>
                        <a:t>Developing Game AI for Classic Games Using Reinforcement Learning</a:t>
                      </a:r>
                      <a:endParaRPr lang="en-US" sz="1400"/>
                    </a:p>
                  </a:txBody>
                  <a:tcPr/>
                </a:tc>
                <a:tc>
                  <a:txBody>
                    <a:bodyPr/>
                    <a:lstStyle/>
                    <a:p>
                      <a:pPr lvl="0">
                        <a:buNone/>
                      </a:pPr>
                      <a:r>
                        <a:rPr lang="en-US" sz="1400" b="0" i="0" u="none" strike="noStrike" noProof="0">
                          <a:latin typeface="Arial"/>
                        </a:rPr>
                        <a:t>Shivam Gupta, 2024</a:t>
                      </a:r>
                      <a:endParaRPr lang="en-US" sz="1400"/>
                    </a:p>
                  </a:txBody>
                  <a:tcPr/>
                </a:tc>
                <a:tc>
                  <a:txBody>
                    <a:bodyPr/>
                    <a:lstStyle/>
                    <a:p>
                      <a:pPr algn="l"/>
                      <a:r>
                        <a:rPr lang="en-US" sz="1400"/>
                        <a:t>Q - Learning</a:t>
                      </a:r>
                    </a:p>
                  </a:txBody>
                  <a:tcPr/>
                </a:tc>
                <a:extLst>
                  <a:ext uri="{0D108BD9-81ED-4DB2-BD59-A6C34878D82A}">
                    <a16:rowId xmlns:a16="http://schemas.microsoft.com/office/drawing/2014/main" val="52682608"/>
                  </a:ext>
                </a:extLst>
              </a:tr>
              <a:tr h="594886">
                <a:tc>
                  <a:txBody>
                    <a:bodyPr/>
                    <a:lstStyle/>
                    <a:p>
                      <a:r>
                        <a:rPr lang="en-US" sz="1400"/>
                        <a:t>D</a:t>
                      </a:r>
                      <a:r>
                        <a:rPr lang="en-US" sz="1400" b="0" i="0" u="none" strike="noStrike" noProof="0">
                          <a:latin typeface="Arial"/>
                        </a:rPr>
                        <a:t>eep Q-Snake: An Intelligent Agent Mastering the Snake Game with Deep Reinforcement Learning</a:t>
                      </a:r>
                      <a:endParaRPr lang="en-US" sz="1400"/>
                    </a:p>
                  </a:txBody>
                  <a:tcPr/>
                </a:tc>
                <a:tc>
                  <a:txBody>
                    <a:bodyPr/>
                    <a:lstStyle/>
                    <a:p>
                      <a:pPr lvl="0">
                        <a:buNone/>
                      </a:pPr>
                      <a:r>
                        <a:rPr lang="en-US" sz="1400" b="0" i="0" u="none" strike="noStrike" noProof="0" err="1">
                          <a:latin typeface="Arial"/>
                        </a:rPr>
                        <a:t>Debjyoti</a:t>
                      </a:r>
                      <a:r>
                        <a:rPr lang="en-US" sz="1400" b="0" i="0" u="none" strike="noStrike" noProof="0">
                          <a:latin typeface="Arial"/>
                        </a:rPr>
                        <a:t> Ray, 2024</a:t>
                      </a:r>
                      <a:endParaRPr lang="en-US" sz="1400"/>
                    </a:p>
                  </a:txBody>
                  <a:tcPr/>
                </a:tc>
                <a:tc>
                  <a:txBody>
                    <a:bodyPr/>
                    <a:lstStyle/>
                    <a:p>
                      <a:pPr algn="l"/>
                      <a:r>
                        <a:rPr lang="en-US" sz="1400"/>
                        <a:t>DQN [ Deep Q Learning ]</a:t>
                      </a:r>
                    </a:p>
                  </a:txBody>
                  <a:tcPr/>
                </a:tc>
                <a:extLst>
                  <a:ext uri="{0D108BD9-81ED-4DB2-BD59-A6C34878D82A}">
                    <a16:rowId xmlns:a16="http://schemas.microsoft.com/office/drawing/2014/main" val="511483973"/>
                  </a:ext>
                </a:extLst>
              </a:tr>
              <a:tr h="594886">
                <a:tc>
                  <a:txBody>
                    <a:bodyPr/>
                    <a:lstStyle/>
                    <a:p>
                      <a:pPr lvl="0">
                        <a:buNone/>
                      </a:pPr>
                      <a:r>
                        <a:rPr lang="en-US" sz="1400" b="0" i="0" u="none" strike="noStrike" noProof="0">
                          <a:latin typeface="Arial"/>
                        </a:rPr>
                        <a:t>A Deep Q-Learning based approach applied to the Snake game</a:t>
                      </a:r>
                      <a:endParaRPr lang="en-US" sz="1400"/>
                    </a:p>
                  </a:txBody>
                  <a:tcPr/>
                </a:tc>
                <a:tc>
                  <a:txBody>
                    <a:bodyPr/>
                    <a:lstStyle/>
                    <a:p>
                      <a:pPr lvl="0">
                        <a:buNone/>
                      </a:pPr>
                      <a:r>
                        <a:rPr lang="en-US" sz="1400" b="0" i="0" u="none" strike="noStrike" noProof="0">
                          <a:latin typeface="Arial"/>
                        </a:rPr>
                        <a:t>Alessandro Sebastianelli, 2021</a:t>
                      </a:r>
                      <a:endParaRPr lang="en-US" sz="1400"/>
                    </a:p>
                  </a:txBody>
                  <a:tcPr/>
                </a:tc>
                <a:tc>
                  <a:txBody>
                    <a:bodyPr/>
                    <a:lstStyle/>
                    <a:p>
                      <a:pPr lvl="0" algn="l">
                        <a:buNone/>
                      </a:pPr>
                      <a:r>
                        <a:rPr lang="en-US" sz="1400" b="0" i="0" u="none" strike="noStrike" noProof="0">
                          <a:solidFill>
                            <a:srgbClr val="000000"/>
                          </a:solidFill>
                          <a:latin typeface="Arial"/>
                        </a:rPr>
                        <a:t>DQN [ </a:t>
                      </a:r>
                      <a:r>
                        <a:rPr lang="en-US" sz="1400"/>
                        <a:t>Deep Q Learning ]</a:t>
                      </a:r>
                    </a:p>
                  </a:txBody>
                  <a:tcPr/>
                </a:tc>
                <a:extLst>
                  <a:ext uri="{0D108BD9-81ED-4DB2-BD59-A6C34878D82A}">
                    <a16:rowId xmlns:a16="http://schemas.microsoft.com/office/drawing/2014/main" val="314024080"/>
                  </a:ext>
                </a:extLst>
              </a:tr>
              <a:tr h="594886">
                <a:tc>
                  <a:txBody>
                    <a:bodyPr/>
                    <a:lstStyle/>
                    <a:p>
                      <a:pPr lvl="0">
                        <a:buNone/>
                      </a:pPr>
                      <a:r>
                        <a:rPr lang="en-US" sz="1400" b="0" i="0" u="none" strike="noStrike" noProof="0">
                          <a:latin typeface="Arial"/>
                        </a:rPr>
                        <a:t>Training a Reinforcement Learning Agent based on XCS in a Competitive Snake Environment</a:t>
                      </a:r>
                      <a:endParaRPr lang="en-US" sz="1400"/>
                    </a:p>
                  </a:txBody>
                  <a:tcPr/>
                </a:tc>
                <a:tc>
                  <a:txBody>
                    <a:bodyPr/>
                    <a:lstStyle/>
                    <a:p>
                      <a:pPr lvl="0">
                        <a:buNone/>
                      </a:pPr>
                      <a:r>
                        <a:rPr lang="en-US" sz="1400" b="0" i="0" u="none" strike="noStrike" noProof="0">
                          <a:latin typeface="Arial"/>
                        </a:rPr>
                        <a:t>Johannes B¨ </a:t>
                      </a:r>
                      <a:r>
                        <a:rPr lang="en-US" sz="1400" b="0" i="0" u="none" strike="noStrike" noProof="0" err="1">
                          <a:latin typeface="Arial"/>
                        </a:rPr>
                        <a:t>uttner</a:t>
                      </a:r>
                      <a:r>
                        <a:rPr lang="en-US" sz="1400" b="0" i="0" u="none" strike="noStrike" noProof="0">
                          <a:latin typeface="Arial"/>
                        </a:rPr>
                        <a:t>, 2021</a:t>
                      </a:r>
                      <a:endParaRPr lang="en-US" sz="1400"/>
                    </a:p>
                  </a:txBody>
                  <a:tcPr/>
                </a:tc>
                <a:tc>
                  <a:txBody>
                    <a:bodyPr/>
                    <a:lstStyle/>
                    <a:p>
                      <a:pPr lvl="0" algn="l">
                        <a:buNone/>
                      </a:pPr>
                      <a:r>
                        <a:rPr lang="en-US" sz="1400" b="0" i="0" u="none" strike="noStrike" noProof="0">
                          <a:latin typeface="Arial"/>
                        </a:rPr>
                        <a:t>XCS [ Extended Classifier System ]</a:t>
                      </a:r>
                      <a:endParaRPr lang="en-US" sz="1400"/>
                    </a:p>
                  </a:txBody>
                  <a:tcPr/>
                </a:tc>
                <a:extLst>
                  <a:ext uri="{0D108BD9-81ED-4DB2-BD59-A6C34878D82A}">
                    <a16:rowId xmlns:a16="http://schemas.microsoft.com/office/drawing/2014/main" val="87337832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8">
          <a:extLst>
            <a:ext uri="{FF2B5EF4-FFF2-40B4-BE49-F238E27FC236}">
              <a16:creationId xmlns:a16="http://schemas.microsoft.com/office/drawing/2014/main" id="{6BD1075F-A795-EC25-5F02-1BC4B4568B4B}"/>
            </a:ext>
          </a:extLst>
        </p:cNvPr>
        <p:cNvGrpSpPr/>
        <p:nvPr/>
      </p:nvGrpSpPr>
      <p:grpSpPr>
        <a:xfrm>
          <a:off x="0" y="0"/>
          <a:ext cx="0" cy="0"/>
          <a:chOff x="0" y="0"/>
          <a:chExt cx="0" cy="0"/>
        </a:xfrm>
      </p:grpSpPr>
      <p:sp>
        <p:nvSpPr>
          <p:cNvPr id="1699" name="Google Shape;1699;p29">
            <a:extLst>
              <a:ext uri="{FF2B5EF4-FFF2-40B4-BE49-F238E27FC236}">
                <a16:creationId xmlns:a16="http://schemas.microsoft.com/office/drawing/2014/main" id="{974049AA-A45D-3617-51D4-AA65750EA532}"/>
              </a:ext>
            </a:extLst>
          </p:cNvPr>
          <p:cNvSpPr txBox="1">
            <a:spLocks noGrp="1"/>
          </p:cNvSpPr>
          <p:nvPr>
            <p:ph type="title"/>
          </p:nvPr>
        </p:nvSpPr>
        <p:spPr>
          <a:xfrm>
            <a:off x="720099" y="359004"/>
            <a:ext cx="7704000" cy="576000"/>
          </a:xfrm>
          <a:prstGeom prst="rect">
            <a:avLst/>
          </a:prstGeom>
        </p:spPr>
        <p:txBody>
          <a:bodyPr spcFirstLastPara="1" wrap="square" lIns="91425" tIns="91425" rIns="91425" bIns="91425" anchor="t" anchorCtr="0">
            <a:noAutofit/>
          </a:bodyPr>
          <a:lstStyle/>
          <a:p>
            <a:pPr>
              <a:lnSpc>
                <a:spcPct val="114999"/>
              </a:lnSpc>
            </a:pPr>
            <a:r>
              <a:rPr lang="en" sz="2500"/>
              <a:t>Research Objectives</a:t>
            </a:r>
            <a:endParaRPr lang="en-US" sz="2500"/>
          </a:p>
        </p:txBody>
      </p:sp>
      <p:sp>
        <p:nvSpPr>
          <p:cNvPr id="1700" name="Google Shape;1700;p29">
            <a:extLst>
              <a:ext uri="{FF2B5EF4-FFF2-40B4-BE49-F238E27FC236}">
                <a16:creationId xmlns:a16="http://schemas.microsoft.com/office/drawing/2014/main" id="{4F98AE11-950F-3A4B-F66E-4B14CC8F6AA6}"/>
              </a:ext>
            </a:extLst>
          </p:cNvPr>
          <p:cNvSpPr txBox="1"/>
          <p:nvPr/>
        </p:nvSpPr>
        <p:spPr>
          <a:xfrm>
            <a:off x="796879" y="1383770"/>
            <a:ext cx="7540681" cy="2523209"/>
          </a:xfrm>
          <a:prstGeom prst="rect">
            <a:avLst/>
          </a:prstGeom>
          <a:noFill/>
          <a:ln>
            <a:noFill/>
          </a:ln>
        </p:spPr>
        <p:txBody>
          <a:bodyPr spcFirstLastPara="1" wrap="square" lIns="91425" tIns="91425" rIns="91425" bIns="91425" anchor="t" anchorCtr="0">
            <a:noAutofit/>
          </a:bodyPr>
          <a:lstStyle/>
          <a:p>
            <a:pPr marL="285750" indent="-285750">
              <a:buFont typeface="Wingdings"/>
              <a:buChar char="q"/>
            </a:pPr>
            <a:r>
              <a:rPr lang="en" sz="1700">
                <a:solidFill>
                  <a:schemeClr val="dk1"/>
                </a:solidFill>
                <a:ea typeface="Actor"/>
              </a:rPr>
              <a:t>To design an environment-agent interaction model for the Snake game</a:t>
            </a:r>
            <a:endParaRPr lang="en-US" sz="1700">
              <a:solidFill>
                <a:schemeClr val="dk1"/>
              </a:solidFill>
              <a:ea typeface="Actor"/>
            </a:endParaRPr>
          </a:p>
          <a:p>
            <a:pPr marL="285750" indent="-285750">
              <a:buFont typeface="Wingdings"/>
              <a:buChar char="q"/>
            </a:pPr>
            <a:r>
              <a:rPr lang="en" sz="1700">
                <a:solidFill>
                  <a:schemeClr val="dk1"/>
                </a:solidFill>
                <a:ea typeface="Actor"/>
              </a:rPr>
              <a:t>To implement Reinforcement Learning for training the agent</a:t>
            </a:r>
          </a:p>
          <a:p>
            <a:pPr marL="285750" indent="-285750">
              <a:buFont typeface="Wingdings"/>
              <a:buChar char="q"/>
            </a:pPr>
            <a:r>
              <a:rPr lang="en" sz="1700">
                <a:solidFill>
                  <a:schemeClr val="dk1"/>
                </a:solidFill>
                <a:ea typeface="Actor"/>
              </a:rPr>
              <a:t>To develop a suitable reward mechanism that drives optimal learning</a:t>
            </a:r>
          </a:p>
          <a:p>
            <a:pPr marL="285750" indent="-285750">
              <a:buFont typeface="Wingdings"/>
              <a:buChar char="q"/>
            </a:pPr>
            <a:r>
              <a:rPr lang="en" sz="1700">
                <a:solidFill>
                  <a:schemeClr val="dk1"/>
                </a:solidFill>
                <a:ea typeface="Actor"/>
              </a:rPr>
              <a:t>To train the agent through repeated trials (episodes) and analyze learning performance</a:t>
            </a:r>
          </a:p>
          <a:p>
            <a:pPr marL="285750" indent="-285750">
              <a:buFont typeface="Wingdings"/>
              <a:buChar char="q"/>
            </a:pPr>
            <a:r>
              <a:rPr lang="en" sz="1700">
                <a:solidFill>
                  <a:schemeClr val="dk1"/>
                </a:solidFill>
                <a:ea typeface="Actor"/>
              </a:rPr>
              <a:t>To demonstrate path optimization and intelligent decision-making in gameplay</a:t>
            </a:r>
          </a:p>
          <a:p>
            <a:pPr marL="285750" indent="-285750">
              <a:buFont typeface="Wingdings"/>
              <a:buChar char="q"/>
            </a:pPr>
            <a:r>
              <a:rPr lang="en" sz="1700">
                <a:solidFill>
                  <a:schemeClr val="dk1"/>
                </a:solidFill>
                <a:ea typeface="Actor"/>
              </a:rPr>
              <a:t>To explore generalization and limitations of RL in real-time environments</a:t>
            </a:r>
          </a:p>
          <a:p>
            <a:pPr marL="285750" indent="-285750">
              <a:buFont typeface="Wingdings"/>
              <a:buChar char="q"/>
            </a:pPr>
            <a:r>
              <a:rPr lang="en" sz="1700">
                <a:solidFill>
                  <a:schemeClr val="dk1"/>
                </a:solidFill>
                <a:ea typeface="Actor"/>
              </a:rPr>
              <a:t>To compare performance of Value based Reinforcement Learning types</a:t>
            </a:r>
          </a:p>
        </p:txBody>
      </p:sp>
      <p:sp>
        <p:nvSpPr>
          <p:cNvPr id="1701" name="Google Shape;1701;p29">
            <a:extLst>
              <a:ext uri="{FF2B5EF4-FFF2-40B4-BE49-F238E27FC236}">
                <a16:creationId xmlns:a16="http://schemas.microsoft.com/office/drawing/2014/main" id="{7E8BCBF2-B146-CF96-B332-92D5CD52B5D2}"/>
              </a:ext>
            </a:extLst>
          </p:cNvPr>
          <p:cNvSpPr/>
          <p:nvPr/>
        </p:nvSpPr>
        <p:spPr>
          <a:xfrm>
            <a:off x="8755350" y="4744550"/>
            <a:ext cx="320700" cy="22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007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3" name="Google Shape;1653;p24"/>
          <p:cNvSpPr txBox="1">
            <a:spLocks noGrp="1"/>
          </p:cNvSpPr>
          <p:nvPr>
            <p:ph type="title"/>
          </p:nvPr>
        </p:nvSpPr>
        <p:spPr>
          <a:xfrm>
            <a:off x="2481890" y="2102545"/>
            <a:ext cx="4013836" cy="946500"/>
          </a:xfrm>
          <a:prstGeom prst="rect">
            <a:avLst/>
          </a:prstGeom>
        </p:spPr>
        <p:txBody>
          <a:bodyPr spcFirstLastPara="1" wrap="square" lIns="91425" tIns="91425" rIns="91425" bIns="91425" anchor="ctr" anchorCtr="0">
            <a:noAutofit/>
          </a:bodyPr>
          <a:lstStyle/>
          <a:p>
            <a:r>
              <a:rPr lang="en" sz="3500">
                <a:solidFill>
                  <a:srgbClr val="212121"/>
                </a:solidFill>
              </a:rPr>
              <a:t>Methodology</a:t>
            </a:r>
            <a:endParaRPr lang="en" sz="3500" b="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3" name="Google Shape;1673;p27"/>
          <p:cNvSpPr txBox="1">
            <a:spLocks noGrp="1"/>
          </p:cNvSpPr>
          <p:nvPr>
            <p:ph type="subTitle" idx="1"/>
          </p:nvPr>
        </p:nvSpPr>
        <p:spPr>
          <a:xfrm>
            <a:off x="385166" y="103569"/>
            <a:ext cx="2853973" cy="3494825"/>
          </a:xfrm>
          <a:prstGeom prst="rect">
            <a:avLst/>
          </a:prstGeom>
          <a:ln w="19050">
            <a:solidFill>
              <a:schemeClr val="accent3"/>
            </a:solidFill>
            <a:prstDash val="sysDash"/>
          </a:ln>
        </p:spPr>
        <p:txBody>
          <a:bodyPr spcFirstLastPara="1" wrap="square" lIns="91425" tIns="91425" rIns="91425" bIns="91425" anchor="t" anchorCtr="0">
            <a:noAutofit/>
          </a:bodyPr>
          <a:lstStyle/>
          <a:p>
            <a:pPr marL="0" lvl="0" indent="0">
              <a:buSzPts val="1100"/>
              <a:buNone/>
            </a:pPr>
            <a:r>
              <a:rPr lang="en-US" sz="1200" b="1">
                <a:latin typeface="+mn-lt"/>
              </a:rPr>
              <a:t>Define the Snake Game Environment</a:t>
            </a:r>
          </a:p>
          <a:p>
            <a:pPr marL="0" lvl="0" indent="0">
              <a:buSzPts val="1100"/>
              <a:buNone/>
            </a:pPr>
            <a:endParaRPr lang="en-US" sz="1100" b="1">
              <a:latin typeface="+mn-lt"/>
            </a:endParaRPr>
          </a:p>
          <a:p>
            <a:pPr marL="139700" indent="0">
              <a:buNone/>
            </a:pPr>
            <a:r>
              <a:rPr lang="en-US" sz="1050">
                <a:latin typeface="+mn-lt"/>
              </a:rPr>
              <a:t>State: What the agent observes at each step.</a:t>
            </a:r>
          </a:p>
          <a:p>
            <a:pPr>
              <a:buFont typeface="Arial" panose="020B0604020202020204" pitchFamily="34" charset="0"/>
              <a:buChar char="•"/>
            </a:pPr>
            <a:r>
              <a:rPr lang="en-US" sz="1050">
                <a:latin typeface="+mn-lt"/>
              </a:rPr>
              <a:t>Grid size</a:t>
            </a:r>
          </a:p>
          <a:p>
            <a:pPr>
              <a:buFont typeface="Arial" panose="020B0604020202020204" pitchFamily="34" charset="0"/>
              <a:buChar char="•"/>
            </a:pPr>
            <a:r>
              <a:rPr lang="en-US" sz="1050">
                <a:latin typeface="+mn-lt"/>
              </a:rPr>
              <a:t>Snake’s head position</a:t>
            </a:r>
          </a:p>
          <a:p>
            <a:pPr>
              <a:buFont typeface="Arial" panose="020B0604020202020204" pitchFamily="34" charset="0"/>
              <a:buChar char="•"/>
            </a:pPr>
            <a:r>
              <a:rPr lang="en-US" sz="1050">
                <a:latin typeface="+mn-lt"/>
              </a:rPr>
              <a:t>Food position</a:t>
            </a:r>
          </a:p>
          <a:p>
            <a:pPr>
              <a:buFont typeface="Arial" panose="020B0604020202020204" pitchFamily="34" charset="0"/>
              <a:buChar char="•"/>
            </a:pPr>
            <a:r>
              <a:rPr lang="en-US" sz="1050">
                <a:latin typeface="+mn-lt"/>
              </a:rPr>
              <a:t>Direction of movement</a:t>
            </a:r>
          </a:p>
          <a:p>
            <a:pPr>
              <a:buFont typeface="Arial" panose="020B0604020202020204" pitchFamily="34" charset="0"/>
              <a:buChar char="•"/>
            </a:pPr>
            <a:r>
              <a:rPr lang="en-US" sz="1050">
                <a:latin typeface="+mn-lt"/>
              </a:rPr>
              <a:t>Obstacles (walls, body)</a:t>
            </a:r>
          </a:p>
          <a:p>
            <a:pPr marL="139700" indent="0">
              <a:buNone/>
            </a:pPr>
            <a:r>
              <a:rPr lang="en-IN" sz="1050">
                <a:latin typeface="+mn-lt"/>
              </a:rPr>
              <a:t>Action Space:</a:t>
            </a:r>
          </a:p>
          <a:p>
            <a:pPr>
              <a:buFont typeface="Arial" panose="020B0604020202020204" pitchFamily="34" charset="0"/>
              <a:buChar char="•"/>
            </a:pPr>
            <a:r>
              <a:rPr lang="en-IN" sz="1050">
                <a:latin typeface="+mn-lt"/>
              </a:rPr>
              <a:t>3 discrete actions: [turn left , go straight, Turn Right] </a:t>
            </a:r>
            <a:r>
              <a:rPr lang="en-US" sz="1050">
                <a:latin typeface="+mn-lt"/>
              </a:rPr>
              <a:t>relative to the current direction.</a:t>
            </a:r>
          </a:p>
          <a:p>
            <a:pPr marL="139700" indent="0">
              <a:buNone/>
            </a:pPr>
            <a:r>
              <a:rPr lang="en-US" sz="1050">
                <a:latin typeface="+mn-lt"/>
              </a:rPr>
              <a:t>Reward Function (crucial for learning):</a:t>
            </a:r>
          </a:p>
          <a:p>
            <a:pPr>
              <a:buFont typeface="Arial" panose="020B0604020202020204" pitchFamily="34" charset="0"/>
              <a:buChar char="•"/>
            </a:pPr>
            <a:r>
              <a:rPr lang="en-IN" sz="1050">
                <a:latin typeface="+mn-lt"/>
              </a:rPr>
              <a:t> +10 for eating food</a:t>
            </a:r>
          </a:p>
          <a:p>
            <a:pPr>
              <a:buFont typeface="Arial" panose="020B0604020202020204" pitchFamily="34" charset="0"/>
              <a:buChar char="•"/>
            </a:pPr>
            <a:r>
              <a:rPr lang="en-IN" sz="1050">
                <a:latin typeface="+mn-lt"/>
              </a:rPr>
              <a:t>-10 for dying</a:t>
            </a:r>
          </a:p>
          <a:p>
            <a:pPr>
              <a:buFont typeface="Arial" panose="020B0604020202020204" pitchFamily="34" charset="0"/>
              <a:buChar char="•"/>
            </a:pPr>
            <a:r>
              <a:rPr lang="en-IN" sz="1050">
                <a:latin typeface="+mn-lt"/>
              </a:rPr>
              <a:t>-0.01 small penalty for every step to Encourage shorter paths</a:t>
            </a:r>
          </a:p>
          <a:p>
            <a:pPr marL="139700" indent="0">
              <a:buNone/>
            </a:pPr>
            <a:endParaRPr lang="en-US" sz="1050">
              <a:latin typeface="+mn-lt"/>
            </a:endParaRPr>
          </a:p>
          <a:p>
            <a:pPr marL="139700" indent="0">
              <a:buNone/>
            </a:pPr>
            <a:r>
              <a:rPr lang="en-US" sz="1050">
                <a:latin typeface="+mn-lt"/>
              </a:rPr>
              <a:t>	</a:t>
            </a:r>
          </a:p>
          <a:p>
            <a:pPr marL="139700" indent="0">
              <a:buNone/>
            </a:pPr>
            <a:endParaRPr lang="en-US" sz="1050" b="1">
              <a:latin typeface="+mn-lt"/>
            </a:endParaRPr>
          </a:p>
          <a:p>
            <a:pPr marL="0" lvl="0" indent="0">
              <a:buSzPts val="1100"/>
              <a:buNone/>
            </a:pPr>
            <a:endParaRPr sz="1050" b="1" baseline="-25000">
              <a:latin typeface="+mn-lt"/>
            </a:endParaRPr>
          </a:p>
        </p:txBody>
      </p:sp>
      <p:sp>
        <p:nvSpPr>
          <p:cNvPr id="9" name="TextBox 8">
            <a:extLst>
              <a:ext uri="{FF2B5EF4-FFF2-40B4-BE49-F238E27FC236}">
                <a16:creationId xmlns:a16="http://schemas.microsoft.com/office/drawing/2014/main" id="{DE0D1B20-2BA2-10DB-B73A-4BE6AB857773}"/>
              </a:ext>
            </a:extLst>
          </p:cNvPr>
          <p:cNvSpPr txBox="1"/>
          <p:nvPr/>
        </p:nvSpPr>
        <p:spPr>
          <a:xfrm>
            <a:off x="3348050" y="178028"/>
            <a:ext cx="5644646" cy="2862322"/>
          </a:xfrm>
          <a:prstGeom prst="rect">
            <a:avLst/>
          </a:prstGeom>
          <a:noFill/>
          <a:ln w="19050">
            <a:solidFill>
              <a:schemeClr val="bg2">
                <a:lumMod val="50000"/>
              </a:schemeClr>
            </a:solidFill>
            <a:prstDash val="sysDash"/>
          </a:ln>
        </p:spPr>
        <p:txBody>
          <a:bodyPr wrap="square" rtlCol="0">
            <a:spAutoFit/>
          </a:bodyPr>
          <a:lstStyle/>
          <a:p>
            <a:r>
              <a:rPr lang="en-US" sz="1200" b="1"/>
              <a:t>Build the Q-learning Agent </a:t>
            </a:r>
            <a:endParaRPr lang="en-US" sz="1200" b="1" i="1"/>
          </a:p>
          <a:p>
            <a:endParaRPr lang="en-US" sz="1050" i="1"/>
          </a:p>
          <a:p>
            <a:r>
              <a:rPr lang="en-US" sz="1050"/>
              <a:t>Create a table (called Q-table)</a:t>
            </a:r>
          </a:p>
          <a:p>
            <a:pPr marL="171450" indent="-171450">
              <a:buFont typeface="Arial" panose="020B0604020202020204" pitchFamily="34" charset="0"/>
              <a:buChar char="•"/>
            </a:pPr>
            <a:r>
              <a:rPr lang="en-US" sz="1050"/>
              <a:t>This table helps the agent "remember" what to do in different situations.</a:t>
            </a:r>
          </a:p>
          <a:p>
            <a:pPr marL="171450" indent="-171450">
              <a:buFont typeface="Arial" panose="020B0604020202020204" pitchFamily="34" charset="0"/>
              <a:buChar char="•"/>
            </a:pPr>
            <a:r>
              <a:rPr lang="en-US" sz="1050"/>
              <a:t>Rows = situations (states), Columns = actions (turn left, go straight, turn right)</a:t>
            </a:r>
          </a:p>
          <a:p>
            <a:endParaRPr lang="en-US" sz="1050"/>
          </a:p>
          <a:p>
            <a:r>
              <a:rPr lang="en-US" sz="1050"/>
              <a:t>Teach the agent by giving rewards</a:t>
            </a:r>
          </a:p>
          <a:p>
            <a:pPr marL="171450" indent="-171450">
              <a:buFont typeface="Arial" panose="020B0604020202020204" pitchFamily="34" charset="0"/>
              <a:buChar char="•"/>
            </a:pPr>
            <a:r>
              <a:rPr lang="en-US" sz="1050"/>
              <a:t>After each move, the agent gets feedback (reward).</a:t>
            </a:r>
          </a:p>
          <a:p>
            <a:pPr marL="171450" indent="-171450">
              <a:buFont typeface="Arial" panose="020B0604020202020204" pitchFamily="34" charset="0"/>
              <a:buChar char="•"/>
            </a:pPr>
            <a:r>
              <a:rPr lang="en-US" sz="1050"/>
              <a:t>If the move was good (ate food) → reward is high ,If the move was bad (hit wall) → penalty is high</a:t>
            </a:r>
          </a:p>
          <a:p>
            <a:pPr marL="171450" indent="-171450">
              <a:buFont typeface="Arial" panose="020B0604020202020204" pitchFamily="34" charset="0"/>
              <a:buChar char="•"/>
            </a:pPr>
            <a:r>
              <a:rPr lang="en-US" sz="1050"/>
              <a:t>This reward helps the agent learn which actions are better over time.</a:t>
            </a:r>
          </a:p>
          <a:p>
            <a:r>
              <a:rPr lang="en-IN" sz="1050"/>
              <a:t>Balance learning and trying</a:t>
            </a:r>
          </a:p>
          <a:p>
            <a:pPr marL="171450" indent="-171450">
              <a:buFont typeface="Arial" panose="020B0604020202020204" pitchFamily="34" charset="0"/>
              <a:buChar char="•"/>
            </a:pPr>
            <a:r>
              <a:rPr lang="en-US" sz="1050"/>
              <a:t>In the beginning, the agent tries random moves to explore the game.</a:t>
            </a:r>
          </a:p>
          <a:p>
            <a:pPr marL="171450" indent="-171450">
              <a:buFont typeface="Arial" panose="020B0604020202020204" pitchFamily="34" charset="0"/>
              <a:buChar char="•"/>
            </a:pPr>
            <a:r>
              <a:rPr lang="en-US" sz="1050"/>
              <a:t>Slowly, it starts choosing smarter moves it has learned (exploiting knowledge).</a:t>
            </a:r>
          </a:p>
          <a:p>
            <a:r>
              <a:rPr lang="en-IN" sz="1050"/>
              <a:t>Repeat the process</a:t>
            </a:r>
          </a:p>
          <a:p>
            <a:pPr marL="171450" indent="-171450">
              <a:buFont typeface="Arial" panose="020B0604020202020204" pitchFamily="34" charset="0"/>
              <a:buChar char="•"/>
            </a:pPr>
            <a:r>
              <a:rPr lang="en-US" sz="1050"/>
              <a:t>The agent plays the game many times. Each time, it learns more from its mistakes and improves.</a:t>
            </a:r>
            <a:endParaRPr lang="en-IN" sz="1050"/>
          </a:p>
        </p:txBody>
      </p:sp>
      <p:sp>
        <p:nvSpPr>
          <p:cNvPr id="12" name="TextBox 11">
            <a:extLst>
              <a:ext uri="{FF2B5EF4-FFF2-40B4-BE49-F238E27FC236}">
                <a16:creationId xmlns:a16="http://schemas.microsoft.com/office/drawing/2014/main" id="{28511156-5152-0D83-1261-B443A2905B79}"/>
              </a:ext>
            </a:extLst>
          </p:cNvPr>
          <p:cNvSpPr txBox="1"/>
          <p:nvPr/>
        </p:nvSpPr>
        <p:spPr>
          <a:xfrm>
            <a:off x="2407868" y="3789747"/>
            <a:ext cx="2565583" cy="1246495"/>
          </a:xfrm>
          <a:prstGeom prst="rect">
            <a:avLst/>
          </a:prstGeom>
          <a:noFill/>
          <a:ln w="19050">
            <a:solidFill>
              <a:schemeClr val="accent1"/>
            </a:solidFill>
            <a:prstDash val="sysDash"/>
          </a:ln>
        </p:spPr>
        <p:txBody>
          <a:bodyPr wrap="square" rtlCol="0">
            <a:spAutoFit/>
          </a:bodyPr>
          <a:lstStyle/>
          <a:p>
            <a:r>
              <a:rPr lang="en-IN" sz="1200" b="1"/>
              <a:t>Train the Agent</a:t>
            </a:r>
          </a:p>
          <a:p>
            <a:pPr marL="171450" indent="-171450">
              <a:buFont typeface="Arial" panose="020B0604020202020204" pitchFamily="34" charset="0"/>
              <a:buChar char="•"/>
            </a:pPr>
            <a:r>
              <a:rPr lang="en-IN" sz="1050"/>
              <a:t>Let the agent play, firstly it explores, and overtime it starts to make smarter moves, this process is repeated until the agent improves</a:t>
            </a:r>
          </a:p>
          <a:p>
            <a:endParaRPr lang="en-IN" sz="1050"/>
          </a:p>
          <a:p>
            <a:endParaRPr lang="en-IN" sz="1050"/>
          </a:p>
        </p:txBody>
      </p:sp>
      <p:sp>
        <p:nvSpPr>
          <p:cNvPr id="15" name="TextBox 14">
            <a:extLst>
              <a:ext uri="{FF2B5EF4-FFF2-40B4-BE49-F238E27FC236}">
                <a16:creationId xmlns:a16="http://schemas.microsoft.com/office/drawing/2014/main" id="{C0AF03A6-E878-C3E0-67EA-2CEB0FD6FAEB}"/>
              </a:ext>
            </a:extLst>
          </p:cNvPr>
          <p:cNvSpPr txBox="1"/>
          <p:nvPr/>
        </p:nvSpPr>
        <p:spPr>
          <a:xfrm>
            <a:off x="5301039" y="3296156"/>
            <a:ext cx="2980048" cy="923330"/>
          </a:xfrm>
          <a:prstGeom prst="rect">
            <a:avLst/>
          </a:prstGeom>
          <a:noFill/>
          <a:ln w="19050">
            <a:solidFill>
              <a:schemeClr val="accent2"/>
            </a:solidFill>
            <a:prstDash val="sysDash"/>
          </a:ln>
        </p:spPr>
        <p:txBody>
          <a:bodyPr wrap="square" lIns="91440" tIns="45720" rIns="91440" bIns="45720" anchor="t">
            <a:spAutoFit/>
          </a:bodyPr>
          <a:lstStyle/>
          <a:p>
            <a:r>
              <a:rPr lang="en-US" sz="1200" b="1"/>
              <a:t>Visualize, Test and Evaluate the Agent</a:t>
            </a:r>
          </a:p>
          <a:p>
            <a:pPr marL="171450" indent="-171450">
              <a:buFont typeface="Arial" panose="020B0604020202020204" pitchFamily="34" charset="0"/>
              <a:buChar char="•"/>
            </a:pPr>
            <a:r>
              <a:rPr lang="en-US" sz="1050"/>
              <a:t>After training, we test how well the agent plays.</a:t>
            </a:r>
          </a:p>
          <a:p>
            <a:pPr marL="171450" indent="-171450">
              <a:buFont typeface="Arial" panose="020B0604020202020204" pitchFamily="34" charset="0"/>
              <a:buChar char="•"/>
            </a:pPr>
            <a:r>
              <a:rPr lang="en-IN" sz="1050"/>
              <a:t>We visualize the game using pygame in python</a:t>
            </a:r>
          </a:p>
        </p:txBody>
      </p:sp>
      <p:cxnSp>
        <p:nvCxnSpPr>
          <p:cNvPr id="18" name="Connector: Curved 17">
            <a:extLst>
              <a:ext uri="{FF2B5EF4-FFF2-40B4-BE49-F238E27FC236}">
                <a16:creationId xmlns:a16="http://schemas.microsoft.com/office/drawing/2014/main" id="{564D33FB-A8D4-F6FF-A7C4-F418834D5725}"/>
              </a:ext>
            </a:extLst>
          </p:cNvPr>
          <p:cNvCxnSpPr>
            <a:cxnSpLocks/>
          </p:cNvCxnSpPr>
          <p:nvPr/>
        </p:nvCxnSpPr>
        <p:spPr>
          <a:xfrm rot="5400000" flipH="1" flipV="1">
            <a:off x="3219966" y="3059527"/>
            <a:ext cx="308063" cy="269713"/>
          </a:xfrm>
          <a:prstGeom prst="curvedConnector3">
            <a:avLst/>
          </a:prstGeom>
          <a:ln w="28575">
            <a:solidFill>
              <a:schemeClr val="accent5">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9A9C1194-4A22-05F8-54AC-CA1DF94DC54E}"/>
              </a:ext>
            </a:extLst>
          </p:cNvPr>
          <p:cNvCxnSpPr>
            <a:endCxn id="12" idx="0"/>
          </p:cNvCxnSpPr>
          <p:nvPr/>
        </p:nvCxnSpPr>
        <p:spPr>
          <a:xfrm rot="5400000">
            <a:off x="3467182" y="3263829"/>
            <a:ext cx="749397" cy="302439"/>
          </a:xfrm>
          <a:prstGeom prst="curvedConnector3">
            <a:avLst/>
          </a:prstGeom>
          <a:ln w="28575">
            <a:solidFill>
              <a:schemeClr val="accent4">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629CCCF1-785C-C641-C395-3898739AFEC9}"/>
              </a:ext>
            </a:extLst>
          </p:cNvPr>
          <p:cNvCxnSpPr>
            <a:cxnSpLocks/>
          </p:cNvCxnSpPr>
          <p:nvPr/>
        </p:nvCxnSpPr>
        <p:spPr>
          <a:xfrm flipV="1">
            <a:off x="4973450" y="4539108"/>
            <a:ext cx="651100" cy="190774"/>
          </a:xfrm>
          <a:prstGeom prst="curvedConnector3">
            <a:avLst>
              <a:gd name="adj1" fmla="val 93445"/>
            </a:avLst>
          </a:prstGeom>
          <a:ln w="28575">
            <a:solidFill>
              <a:schemeClr val="accent4">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The Fundamental Theorem of Calculus by Slidesgo">
  <a:themeElements>
    <a:clrScheme name="Simple Light">
      <a:dk1>
        <a:srgbClr val="212121"/>
      </a:dk1>
      <a:lt1>
        <a:srgbClr val="FFFFFF"/>
      </a:lt1>
      <a:dk2>
        <a:srgbClr val="F9EDF7"/>
      </a:dk2>
      <a:lt2>
        <a:srgbClr val="FFC5BD"/>
      </a:lt2>
      <a:accent1>
        <a:srgbClr val="FF8D83"/>
      </a:accent1>
      <a:accent2>
        <a:srgbClr val="E8A63A"/>
      </a:accent2>
      <a:accent3>
        <a:srgbClr val="455A93"/>
      </a:accent3>
      <a:accent4>
        <a:srgbClr val="FDFCFD"/>
      </a:accent4>
      <a:accent5>
        <a:srgbClr val="FDFCFD"/>
      </a:accent5>
      <a:accent6>
        <a:srgbClr val="FDFCFD"/>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22</Slides>
  <Notes>14</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 Fundamental Theorem of Calculus by Slidesgo</vt:lpstr>
      <vt:lpstr>Snake Game using Q-Learning &amp; Reinforcement Learning </vt:lpstr>
      <vt:lpstr>Introduction</vt:lpstr>
      <vt:lpstr>PowerPoint Presentation</vt:lpstr>
      <vt:lpstr>Motivation</vt:lpstr>
      <vt:lpstr>Base Paper - Developing Game AI for Classic Games Using Reinforcement Learning</vt:lpstr>
      <vt:lpstr>Literature Survey</vt:lpstr>
      <vt:lpstr>Research Objectives</vt:lpstr>
      <vt:lpstr>Methodology</vt:lpstr>
      <vt:lpstr>PowerPoint Presentation</vt:lpstr>
      <vt:lpstr>Gantt Chart</vt:lpstr>
      <vt:lpstr>Work done until now</vt:lpstr>
      <vt:lpstr>Core Functions</vt:lpstr>
      <vt:lpstr>PowerPoint Presentation</vt:lpstr>
      <vt:lpstr>PowerPoint Presentation</vt:lpstr>
      <vt:lpstr>PowerPoint Presentation</vt:lpstr>
      <vt:lpstr>PowerPoint Presentation</vt:lpstr>
      <vt:lpstr>Q-Learning Agent (QAgent)</vt:lpstr>
      <vt:lpstr>Training Process</vt:lpstr>
      <vt:lpstr>Visualization (with Pygame)</vt:lpstr>
      <vt:lpstr>Overall Key Features</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Prajwal Priyadarshan gopinath</dc:creator>
  <cp:revision>3</cp:revision>
  <cp:lastPrinted>1601-01-01T00:00:00Z</cp:lastPrinted>
  <dcterms:modified xsi:type="dcterms:W3CDTF">2025-08-20T03:59:21Z</dcterms:modified>
</cp:coreProperties>
</file>