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84048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Vaxrhe2fb6v9qvzbK5XM3Bju6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06613" y="1143000"/>
            <a:ext cx="2644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106613" y="1143000"/>
            <a:ext cx="2644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275454" y="8211186"/>
            <a:ext cx="24367493" cy="283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0833100" y="14768832"/>
            <a:ext cx="32546293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3568699" y="7876542"/>
            <a:ext cx="32546293" cy="2088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2468880" y="6285233"/>
            <a:ext cx="27980640" cy="13370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4114800" y="20171413"/>
            <a:ext cx="24688800" cy="927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2245997" y="9574541"/>
            <a:ext cx="28392120" cy="15975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2245997" y="25701001"/>
            <a:ext cx="28392120" cy="8401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3140" y="10223500"/>
            <a:ext cx="13990320" cy="2436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16664940" y="10223500"/>
            <a:ext cx="13990320" cy="2436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267428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2267431" y="9414513"/>
            <a:ext cx="13926024" cy="4613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2267431" y="14028420"/>
            <a:ext cx="13926024" cy="2063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16664942" y="9414513"/>
            <a:ext cx="13994608" cy="4613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16664942" y="14028420"/>
            <a:ext cx="13994608" cy="2063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2267428" y="2560320"/>
            <a:ext cx="10617041" cy="8961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3994608" y="5529588"/>
            <a:ext cx="16664940" cy="27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6012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indent="-86868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indent="-77724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indent="-6858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indent="-6858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indent="-6858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267428" y="11521440"/>
            <a:ext cx="10617041" cy="213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2267428" y="2560320"/>
            <a:ext cx="10617041" cy="8961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3994608" y="5529588"/>
            <a:ext cx="1666494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2267428" y="11521440"/>
            <a:ext cx="10617041" cy="213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hyperlink" Target="https://www.researchgate.net/publication/311394143_Optimal_Path_Planning_using_RRT_based_Approaches_A_Survey_and_Future_Directions" TargetMode="External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ende039@umn.edu" TargetMode="External"/><Relationship Id="rId4" Type="http://schemas.openxmlformats.org/officeDocument/2006/relationships/hyperlink" Target="mailto:autad001@umn.edu" TargetMode="External"/><Relationship Id="rId9" Type="http://schemas.openxmlformats.org/officeDocument/2006/relationships/hyperlink" Target="https://www.researchgate.net/publication/356666030_Path_Planning_for_Autonomous_Mobile_Robots_A_Review" TargetMode="External"/><Relationship Id="rId15" Type="http://schemas.openxmlformats.org/officeDocument/2006/relationships/image" Target="../media/image8.png"/><Relationship Id="rId14" Type="http://schemas.openxmlformats.org/officeDocument/2006/relationships/image" Target="../media/image4.jpg"/><Relationship Id="rId17" Type="http://schemas.openxmlformats.org/officeDocument/2006/relationships/image" Target="../media/image2.png"/><Relationship Id="rId16" Type="http://schemas.openxmlformats.org/officeDocument/2006/relationships/image" Target="../media/image10.png"/><Relationship Id="rId5" Type="http://schemas.openxmlformats.org/officeDocument/2006/relationships/hyperlink" Target="mailto:devul009@umn.edu" TargetMode="External"/><Relationship Id="rId6" Type="http://schemas.openxmlformats.org/officeDocument/2006/relationships/image" Target="../media/image3.png"/><Relationship Id="rId18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hyperlink" Target="https://www.researchgate.net/publication/356666030_Path_Planning_for_Autonomous_Mobile_Robots_A_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1921494" y="14146845"/>
            <a:ext cx="20604671" cy="8364927"/>
          </a:xfrm>
          <a:prstGeom prst="roundRect">
            <a:avLst>
              <a:gd fmla="val 7777" name="adj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60750" y="0"/>
            <a:ext cx="10921746" cy="3840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6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887200" y="491627"/>
            <a:ext cx="20374642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125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BagWati: Journeys By Your Design.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16722" y="1823987"/>
            <a:ext cx="10048995" cy="583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Group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Project Title: BagWati</a:t>
            </a:r>
            <a:endParaRPr b="1" sz="6564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64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Names: Rushikesh Zende (</a:t>
            </a: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zende039@umn.edu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Rahul Autade (</a:t>
            </a: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autad001@umn.edu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Vaibhava Krishna Devulapalli (</a:t>
            </a: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devul009@umn.edu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26529" y="8108877"/>
            <a:ext cx="10048995" cy="312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BagWati is baggage transportation robot which traverses path based on the custom user input (path drawing on map). 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26529" y="12046097"/>
            <a:ext cx="10048995" cy="446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Input-output: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Input- Path drawn on a map and processed with </a:t>
            </a:r>
            <a:r>
              <a:rPr b="1" lang="en-US" sz="437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OpenCV.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Output- Robot traverses the custom path in gazebo along with performing baggage picking and dropping task.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426529" y="17837869"/>
            <a:ext cx="10048995" cy="379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Method/Framework details: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0"/>
              <a:buFont typeface="Arial"/>
              <a:buChar char="•"/>
            </a:pP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mainly incorporates </a:t>
            </a:r>
            <a:r>
              <a:rPr b="1" lang="en-US" sz="437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ROS1-noetic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0"/>
              <a:buFont typeface="Arial"/>
              <a:buChar char="•"/>
            </a:pP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simulation purposes, </a:t>
            </a:r>
            <a:r>
              <a:rPr b="1" lang="en-US" sz="437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Gazebo</a:t>
            </a: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0"/>
              <a:buFont typeface="Arial"/>
              <a:buChar char="•"/>
            </a:pP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modelling and design, </a:t>
            </a:r>
            <a:r>
              <a:rPr b="1" lang="en-US" sz="437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SolidWorks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426529" y="22116888"/>
            <a:ext cx="10058802" cy="6109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Objects/Maps/Robots information: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Objects: A custom robot made using URDF tutorials from ROS wiki.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Maps: A world map built using models from opensource models (retrofitted in Gazebo).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Description: A simple cubical box of dimensions (0.5 x 0.5 x0.5 Unit</a:t>
            </a:r>
            <a:r>
              <a:rPr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and wheels of (length =0.2 units and radius of 0.25 units</a:t>
            </a: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40190" y="28242216"/>
            <a:ext cx="10058802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0190" y="91336"/>
            <a:ext cx="10921746" cy="143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48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CSCI 5551-Intro to Rob</a:t>
            </a:r>
            <a:endParaRPr sz="8748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5343" y="37128030"/>
            <a:ext cx="7181735" cy="859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&#10;&#10;Description automatically generated"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525197" y="36886443"/>
            <a:ext cx="4736645" cy="1026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391863" y="31851946"/>
            <a:ext cx="10745214" cy="662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64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4373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[1]Path Planning for Autonomous Mobile Robots: A Review </a:t>
            </a:r>
            <a:r>
              <a:rPr b="1" lang="en-US" sz="2000" u="sng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https://www.researchgate.net/publication/356666030_Path_Planning_for_Autonomous_Mobile_Robots_A_Review</a:t>
            </a:r>
            <a:endParaRPr sz="437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[2]Optimal Path Planning using RRT* based Approaches: A Survey and Future Directions</a:t>
            </a:r>
            <a:endParaRPr b="1" sz="2000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8D002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https://www.researchgate.net/publication/311394143_Optimal_Path_Planning_using_RRT_based_Approaches_A_Survey_and_Future_Directions</a:t>
            </a:r>
            <a:endParaRPr b="1" sz="2000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wiki.ros.org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D00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qr code with a robot&#10;&#10;Description automatically generated" id="102" name="Google Shape;10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188345" y="31941785"/>
            <a:ext cx="4070968" cy="40952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103" name="Google Shape;10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398684" y="15181807"/>
            <a:ext cx="5675118" cy="6152368"/>
          </a:xfrm>
          <a:prstGeom prst="rect">
            <a:avLst/>
          </a:prstGeom>
          <a:noFill/>
          <a:ln cap="sq" cmpd="sng" w="127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104" name="Google Shape;104;p1"/>
          <p:cNvSpPr/>
          <p:nvPr/>
        </p:nvSpPr>
        <p:spPr>
          <a:xfrm>
            <a:off x="18189688" y="17936257"/>
            <a:ext cx="948362" cy="643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line with black squares&#10;&#10;Description automatically generated with medium confidence" id="105" name="Google Shape;10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303531" y="15181807"/>
            <a:ext cx="5675118" cy="6159202"/>
          </a:xfrm>
          <a:prstGeom prst="rect">
            <a:avLst/>
          </a:prstGeom>
          <a:noFill/>
          <a:ln cap="sq" cmpd="sng" w="127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106" name="Google Shape;106;p1"/>
          <p:cNvSpPr/>
          <p:nvPr/>
        </p:nvSpPr>
        <p:spPr>
          <a:xfrm>
            <a:off x="25144130" y="17936256"/>
            <a:ext cx="948362" cy="643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omputer screen shot of a diagram&#10;&#10;Description automatically generated" id="107" name="Google Shape;10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208378" y="15125733"/>
            <a:ext cx="5907687" cy="6208442"/>
          </a:xfrm>
          <a:prstGeom prst="rect">
            <a:avLst/>
          </a:prstGeom>
          <a:noFill/>
          <a:ln cap="sq" cmpd="sng" w="127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108" name="Google Shape;108;p1"/>
          <p:cNvSpPr txBox="1"/>
          <p:nvPr/>
        </p:nvSpPr>
        <p:spPr>
          <a:xfrm>
            <a:off x="13728223" y="21873552"/>
            <a:ext cx="3016040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 Map.  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9303531" y="21873552"/>
            <a:ext cx="5840599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Input Path.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7025038" y="21873552"/>
            <a:ext cx="4274365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Tracing (RRT)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1468001" y="14146845"/>
            <a:ext cx="4882465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Planning: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1838800" y="5487068"/>
            <a:ext cx="20604600" cy="8364900"/>
          </a:xfrm>
          <a:prstGeom prst="roundRect">
            <a:avLst>
              <a:gd fmla="val 7777" name="adj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1985860" y="5531567"/>
            <a:ext cx="4882465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Setup: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11897007" y="23044315"/>
            <a:ext cx="20604600" cy="8364900"/>
          </a:xfrm>
          <a:prstGeom prst="roundRect">
            <a:avLst>
              <a:gd fmla="val 7777" name="adj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1921462" y="23178203"/>
            <a:ext cx="5837154" cy="7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In Simulation: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719502" y="24583305"/>
            <a:ext cx="5941139" cy="5413987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839164" y="24519765"/>
            <a:ext cx="5956276" cy="541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953475" y="5531575"/>
            <a:ext cx="13751854" cy="829942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9" name="Google Shape;119;p1"/>
          <p:cNvSpPr txBox="1"/>
          <p:nvPr/>
        </p:nvSpPr>
        <p:spPr>
          <a:xfrm>
            <a:off x="15344048" y="12461889"/>
            <a:ext cx="3015900" cy="76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  <a:endParaRPr/>
          </a:p>
        </p:txBody>
      </p:sp>
      <p:cxnSp>
        <p:nvCxnSpPr>
          <p:cNvPr id="120" name="Google Shape;120;p1"/>
          <p:cNvCxnSpPr/>
          <p:nvPr/>
        </p:nvCxnSpPr>
        <p:spPr>
          <a:xfrm flipH="1" rot="10800000">
            <a:off x="18372200" y="12801350"/>
            <a:ext cx="6202500" cy="864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15514300" y="9520000"/>
            <a:ext cx="2675400" cy="76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Obstacles</a:t>
            </a:r>
            <a:endParaRPr/>
          </a:p>
        </p:txBody>
      </p:sp>
      <p:cxnSp>
        <p:nvCxnSpPr>
          <p:cNvPr id="122" name="Google Shape;122;p1"/>
          <p:cNvCxnSpPr>
            <a:stCxn id="121" idx="3"/>
          </p:cNvCxnSpPr>
          <p:nvPr/>
        </p:nvCxnSpPr>
        <p:spPr>
          <a:xfrm flipH="1" rot="10800000">
            <a:off x="18189700" y="9848950"/>
            <a:ext cx="3146400" cy="53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973975" y="24583299"/>
            <a:ext cx="6214733" cy="5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13558050" y="6619050"/>
            <a:ext cx="4718100" cy="76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conveyor</a:t>
            </a:r>
            <a:endParaRPr/>
          </a:p>
        </p:txBody>
      </p:sp>
      <p:cxnSp>
        <p:nvCxnSpPr>
          <p:cNvPr id="125" name="Google Shape;125;p1"/>
          <p:cNvCxnSpPr/>
          <p:nvPr/>
        </p:nvCxnSpPr>
        <p:spPr>
          <a:xfrm flipH="1" rot="10800000">
            <a:off x="18289375" y="6915575"/>
            <a:ext cx="6022500" cy="501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"/>
          <p:cNvSpPr txBox="1"/>
          <p:nvPr/>
        </p:nvSpPr>
        <p:spPr>
          <a:xfrm>
            <a:off x="14152350" y="11368925"/>
            <a:ext cx="4123800" cy="76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conveyor</a:t>
            </a:r>
            <a:endParaRPr/>
          </a:p>
        </p:txBody>
      </p:sp>
      <p:cxnSp>
        <p:nvCxnSpPr>
          <p:cNvPr id="127" name="Google Shape;127;p1"/>
          <p:cNvCxnSpPr>
            <a:stCxn id="126" idx="3"/>
          </p:cNvCxnSpPr>
          <p:nvPr/>
        </p:nvCxnSpPr>
        <p:spPr>
          <a:xfrm>
            <a:off x="18276150" y="11751575"/>
            <a:ext cx="1934700" cy="2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"/>
          <p:cNvSpPr/>
          <p:nvPr/>
        </p:nvSpPr>
        <p:spPr>
          <a:xfrm>
            <a:off x="24795450" y="12046100"/>
            <a:ext cx="1257300" cy="13080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"/>
          <p:cNvCxnSpPr/>
          <p:nvPr/>
        </p:nvCxnSpPr>
        <p:spPr>
          <a:xfrm>
            <a:off x="40316350" y="10252875"/>
            <a:ext cx="5560800" cy="55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"/>
          <p:cNvSpPr/>
          <p:nvPr/>
        </p:nvSpPr>
        <p:spPr>
          <a:xfrm>
            <a:off x="20750050" y="27465950"/>
            <a:ext cx="677400" cy="664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6101850" y="28075550"/>
            <a:ext cx="677400" cy="664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5703050" y="26246750"/>
            <a:ext cx="677400" cy="664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2023-04-23T15:41:50Z</dcterms:created>
  <dc:creator>Karthik Desingh</dc:creator>
</cp:coreProperties>
</file>