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3665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965" y="3324860"/>
            <a:ext cx="7086600" cy="2217420"/>
          </a:xfrm>
        </p:spPr>
        <p:txBody>
          <a:bodyPr>
            <a:normAutofit lnSpcReduction="20000"/>
          </a:bodyPr>
          <a:lstStyle/>
          <a:p>
            <a:pPr algn="ctr"/>
            <a:r>
              <a:rPr lang="en-US" sz="2800" dirty="0"/>
              <a:t>Section - </a:t>
            </a:r>
            <a:r>
              <a:rPr lang="en-IN" altLang="en-US" sz="2800" dirty="0"/>
              <a:t>E</a:t>
            </a:r>
            <a:endParaRPr lang="en-US" sz="2800" dirty="0"/>
          </a:p>
          <a:p>
            <a:pPr algn="ctr"/>
            <a:r>
              <a:rPr lang="en-IN" altLang="en-US" sz="2800" dirty="0"/>
              <a:t>RAHUL B                              </a:t>
            </a:r>
            <a:r>
              <a:rPr lang="en-US" sz="2800" dirty="0"/>
              <a:t> </a:t>
            </a:r>
            <a:r>
              <a:rPr lang="en-IN" altLang="en-US" sz="2800" dirty="0"/>
              <a:t>-PES2UG19CS313</a:t>
            </a:r>
            <a:endParaRPr lang="en-IN" altLang="en-US" sz="2800" dirty="0"/>
          </a:p>
          <a:p>
            <a:pPr algn="ctr"/>
            <a:r>
              <a:rPr lang="en-IN" altLang="en-US" sz="2800" dirty="0"/>
              <a:t>RAKESH R                             -PES2UG19CS318</a:t>
            </a:r>
            <a:endParaRPr lang="en-IN" altLang="en-US" sz="2800" dirty="0"/>
          </a:p>
          <a:p>
            <a:pPr algn="ctr"/>
            <a:r>
              <a:rPr lang="en-IN" altLang="en-US" sz="2800" dirty="0"/>
              <a:t>PAVAN BK                             -PES2UG19CS276</a:t>
            </a:r>
            <a:endParaRPr lang="en-IN" altLang="en-US" sz="2800" dirty="0"/>
          </a:p>
          <a:p>
            <a:pPr algn="ctr"/>
            <a:r>
              <a:rPr lang="en-IN" altLang="en-US" sz="2800" dirty="0"/>
              <a:t>PUNIT JAYAPRAKASH NAIK-PES2UG19CS305</a:t>
            </a:r>
            <a:endParaRPr lang="en-IN" altLang="en-US" sz="2800" dirty="0"/>
          </a:p>
          <a:p>
            <a:pPr algn="ctr"/>
            <a:endParaRPr lang="en-IN" altLang="en-US" sz="2800" dirty="0"/>
          </a:p>
          <a:p>
            <a:pPr algn="ctr"/>
            <a:endParaRPr lang="en-IN" altLang="en-US" sz="2800" dirty="0"/>
          </a:p>
          <a:p>
            <a:pPr algn="ctr"/>
            <a:endParaRPr lang="en-IN" altLang="en-US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0303" y="0"/>
            <a:ext cx="1685925" cy="1685925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460375" y="262509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 </a:t>
            </a:r>
            <a:r>
              <a:rPr kumimoji="0" lang="en-IN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MOBI-CHARGE</a:t>
            </a: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146175" y="5862955"/>
            <a:ext cx="7086600" cy="504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https://github.com/Rahul-B-git/E-shop/blob/main/E-shop.zip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GB" sz="2400"/>
              <a:t>Basically our project is to create a user friendly online mobile rechargeportal,we have used html,css,javascript as a fornt-end .</a:t>
            </a:r>
            <a:endParaRPr lang="en-IN" altLang="en-GB" sz="2400"/>
          </a:p>
          <a:p>
            <a:r>
              <a:rPr lang="en-IN" altLang="en-GB" sz="2400"/>
              <a:t>And React &amp; Bootstraps as a Front-end framework and styles respectively.</a:t>
            </a:r>
            <a:endParaRPr lang="en-IN" altLang="en-GB" sz="2400"/>
          </a:p>
          <a:p>
            <a:r>
              <a:rPr lang="en-IN" altLang="en-GB" sz="2400"/>
              <a:t>And we also used node as a back-end technology &amp; mongo as a database .</a:t>
            </a:r>
            <a:endParaRPr lang="en-IN" altLang="en-GB" sz="2400"/>
          </a:p>
          <a:p>
            <a:r>
              <a:rPr lang="en-IN" altLang="en-GB" sz="2400"/>
              <a:t>We also used lots of node modules and all.</a:t>
            </a:r>
            <a:endParaRPr lang="en-IN" altLang="en-GB" sz="2400"/>
          </a:p>
          <a:p>
            <a:r>
              <a:rPr lang="en-IN" altLang="en-GB" sz="2400"/>
              <a:t>Further explanation will be given during project demonstration</a:t>
            </a:r>
            <a:endParaRPr lang="en-IN" altLang="en-GB" sz="2400"/>
          </a:p>
          <a:p>
            <a:pPr marL="0" indent="0">
              <a:buNone/>
            </a:pPr>
            <a:endParaRPr lang="en-IN" altLang="en-GB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GB" dirty="0"/>
              <a:t>Basically we have used nearly 1054 node modules.</a:t>
            </a:r>
            <a:endParaRPr lang="en-IN" altLang="en-GB" dirty="0"/>
          </a:p>
          <a:p>
            <a:r>
              <a:rPr lang="en-IN" altLang="en-GB" dirty="0"/>
              <a:t>node.js is the main back-end technology which we have used .</a:t>
            </a:r>
            <a:endParaRPr lang="en-IN" alt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GB" sz="2800" dirty="0"/>
              <a:t>RAHUL B - Front-end development(html,css,React).</a:t>
            </a:r>
            <a:endParaRPr lang="en-IN" altLang="en-GB" sz="2800" dirty="0"/>
          </a:p>
          <a:p>
            <a:r>
              <a:rPr lang="en-IN" altLang="en-GB" sz="2800" dirty="0"/>
              <a:t>RAKESH R-Database (mongodb)</a:t>
            </a:r>
            <a:endParaRPr lang="en-IN" altLang="en-GB" sz="2800" dirty="0"/>
          </a:p>
          <a:p>
            <a:r>
              <a:rPr lang="en-IN" altLang="en-GB" sz="2800" dirty="0"/>
              <a:t>PAVAN B K-front end framework</a:t>
            </a:r>
            <a:endParaRPr lang="en-IN" altLang="en-GB" sz="2800" dirty="0"/>
          </a:p>
          <a:p>
            <a:r>
              <a:rPr lang="en-IN" altLang="en-GB" sz="2800" dirty="0"/>
              <a:t>PUNIT JAYPRAKASH NAIK-back end</a:t>
            </a:r>
            <a:endParaRPr lang="en-IN" altLang="en-GB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WPS Presentation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rahul</cp:lastModifiedBy>
  <cp:revision>3</cp:revision>
  <dcterms:created xsi:type="dcterms:W3CDTF">2020-11-18T05:59:00Z</dcterms:created>
  <dcterms:modified xsi:type="dcterms:W3CDTF">2020-12-09T14:32:14Z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