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1" autoAdjust="0"/>
  </p:normalViewPr>
  <p:slideViewPr>
    <p:cSldViewPr snapToGrid="0">
      <p:cViewPr varScale="1">
        <p:scale>
          <a:sx n="99" d="100"/>
          <a:sy n="99" d="100"/>
        </p:scale>
        <p:origin x="340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na S Nair" userId="7ba497b3ab397460" providerId="LiveId" clId="{0E37B38B-D465-4AAA-8BC7-02F5C5A79C8E}"/>
    <pc:docChg chg="undo redo custSel addSld modSld">
      <pc:chgData name="Nandana S Nair" userId="7ba497b3ab397460" providerId="LiveId" clId="{0E37B38B-D465-4AAA-8BC7-02F5C5A79C8E}" dt="2024-07-14T16:08:14.755" v="1314" actId="20577"/>
      <pc:docMkLst>
        <pc:docMk/>
      </pc:docMkLst>
      <pc:sldChg chg="addSp modSp mod">
        <pc:chgData name="Nandana S Nair" userId="7ba497b3ab397460" providerId="LiveId" clId="{0E37B38B-D465-4AAA-8BC7-02F5C5A79C8E}" dt="2024-07-14T16:08:14.755" v="1314" actId="20577"/>
        <pc:sldMkLst>
          <pc:docMk/>
          <pc:sldMk cId="0" sldId="256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56"/>
            <ac:spMk id="4" creationId="{5C78870F-D6EF-DA8E-E775-FE4B0CB953DF}"/>
          </ac:spMkLst>
        </pc:spChg>
        <pc:spChg chg="mod">
          <ac:chgData name="Nandana S Nair" userId="7ba497b3ab397460" providerId="LiveId" clId="{0E37B38B-D465-4AAA-8BC7-02F5C5A79C8E}" dt="2024-07-14T16:08:14.755" v="1314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4:58:07.897" v="1225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modSp mod">
        <pc:chgData name="Nandana S Nair" userId="7ba497b3ab397460" providerId="LiveId" clId="{0E37B38B-D465-4AAA-8BC7-02F5C5A79C8E}" dt="2024-07-14T15:08:29.668" v="1310"/>
        <pc:sldMkLst>
          <pc:docMk/>
          <pc:sldMk cId="0" sldId="257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57"/>
            <ac:spMk id="4" creationId="{BA6B5BD6-9B73-1C55-8BDF-EEA65819CE87}"/>
          </ac:spMkLst>
        </pc:spChg>
        <pc:spChg chg="mod">
          <ac:chgData name="Nandana S Nair" userId="7ba497b3ab397460" providerId="LiveId" clId="{0E37B38B-D465-4AAA-8BC7-02F5C5A79C8E}" dt="2024-07-14T14:51:55.288" v="870" actId="115"/>
          <ac:spMkLst>
            <pc:docMk/>
            <pc:sldMk cId="0" sldId="257"/>
            <ac:spMk id="56" creationId="{00000000-0000-0000-0000-000000000000}"/>
          </ac:spMkLst>
        </pc:spChg>
      </pc:sldChg>
      <pc:sldChg chg="addSp modSp mod">
        <pc:chgData name="Nandana S Nair" userId="7ba497b3ab397460" providerId="LiveId" clId="{0E37B38B-D465-4AAA-8BC7-02F5C5A79C8E}" dt="2024-07-14T15:08:29.668" v="1310"/>
        <pc:sldMkLst>
          <pc:docMk/>
          <pc:sldMk cId="0" sldId="258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58"/>
            <ac:spMk id="4" creationId="{5F5188CE-8730-1AAE-8718-BD30F6FA1482}"/>
          </ac:spMkLst>
        </pc:spChg>
        <pc:spChg chg="mod">
          <ac:chgData name="Nandana S Nair" userId="7ba497b3ab397460" providerId="LiveId" clId="{0E37B38B-D465-4AAA-8BC7-02F5C5A79C8E}" dt="2024-07-14T14:51:42.780" v="868" actId="115"/>
          <ac:spMkLst>
            <pc:docMk/>
            <pc:sldMk cId="0" sldId="258"/>
            <ac:spMk id="68" creationId="{00000000-0000-0000-0000-000000000000}"/>
          </ac:spMkLst>
        </pc:spChg>
      </pc:sldChg>
      <pc:sldChg chg="addSp modSp mod">
        <pc:chgData name="Nandana S Nair" userId="7ba497b3ab397460" providerId="LiveId" clId="{0E37B38B-D465-4AAA-8BC7-02F5C5A79C8E}" dt="2024-07-14T15:08:29.668" v="1310"/>
        <pc:sldMkLst>
          <pc:docMk/>
          <pc:sldMk cId="0" sldId="259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59"/>
            <ac:spMk id="4" creationId="{559E0164-1F0A-C00F-A195-36B1070B9BCB}"/>
          </ac:spMkLst>
        </pc:spChg>
        <pc:spChg chg="mod">
          <ac:chgData name="Nandana S Nair" userId="7ba497b3ab397460" providerId="LiveId" clId="{0E37B38B-D465-4AAA-8BC7-02F5C5A79C8E}" dt="2024-07-14T15:00:50.516" v="1229" actId="1076"/>
          <ac:spMkLst>
            <pc:docMk/>
            <pc:sldMk cId="0" sldId="259"/>
            <ac:spMk id="80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5:00:56.526" v="1230" actId="1076"/>
          <ac:spMkLst>
            <pc:docMk/>
            <pc:sldMk cId="0" sldId="259"/>
            <ac:spMk id="81" creationId="{00000000-0000-0000-0000-000000000000}"/>
          </ac:spMkLst>
        </pc:spChg>
      </pc:sldChg>
      <pc:sldChg chg="addSp modSp mod">
        <pc:chgData name="Nandana S Nair" userId="7ba497b3ab397460" providerId="LiveId" clId="{0E37B38B-D465-4AAA-8BC7-02F5C5A79C8E}" dt="2024-07-14T15:08:29.668" v="1310"/>
        <pc:sldMkLst>
          <pc:docMk/>
          <pc:sldMk cId="0" sldId="260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60"/>
            <ac:spMk id="4" creationId="{EC2B23BD-5F91-A31A-6BDC-E30EB2E4ADBC}"/>
          </ac:spMkLst>
        </pc:spChg>
        <pc:spChg chg="mod">
          <ac:chgData name="Nandana S Nair" userId="7ba497b3ab397460" providerId="LiveId" clId="{0E37B38B-D465-4AAA-8BC7-02F5C5A79C8E}" dt="2024-07-14T14:50:20.370" v="861" actId="115"/>
          <ac:spMkLst>
            <pc:docMk/>
            <pc:sldMk cId="0" sldId="260"/>
            <ac:spMk id="94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5:01:34.442" v="1278" actId="20577"/>
          <ac:spMkLst>
            <pc:docMk/>
            <pc:sldMk cId="0" sldId="260"/>
            <ac:spMk id="95" creationId="{00000000-0000-0000-0000-000000000000}"/>
          </ac:spMkLst>
        </pc:spChg>
      </pc:sldChg>
      <pc:sldChg chg="addSp modSp mod">
        <pc:chgData name="Nandana S Nair" userId="7ba497b3ab397460" providerId="LiveId" clId="{0E37B38B-D465-4AAA-8BC7-02F5C5A79C8E}" dt="2024-07-14T15:08:36.997" v="1312" actId="20577"/>
        <pc:sldMkLst>
          <pc:docMk/>
          <pc:sldMk cId="0" sldId="261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61"/>
            <ac:spMk id="4" creationId="{F373191A-0CBE-26EE-9056-8B1A921FF705}"/>
          </ac:spMkLst>
        </pc:spChg>
        <pc:spChg chg="mod">
          <ac:chgData name="Nandana S Nair" userId="7ba497b3ab397460" providerId="LiveId" clId="{0E37B38B-D465-4AAA-8BC7-02F5C5A79C8E}" dt="2024-07-14T14:49:57.954" v="859" actId="14100"/>
          <ac:spMkLst>
            <pc:docMk/>
            <pc:sldMk cId="0" sldId="261"/>
            <ac:spMk id="106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5:08:36.997" v="1312" actId="20577"/>
          <ac:spMkLst>
            <pc:docMk/>
            <pc:sldMk cId="0" sldId="261"/>
            <ac:spMk id="107" creationId="{00000000-0000-0000-0000-000000000000}"/>
          </ac:spMkLst>
        </pc:spChg>
      </pc:sldChg>
      <pc:sldChg chg="addSp delSp modSp mod">
        <pc:chgData name="Nandana S Nair" userId="7ba497b3ab397460" providerId="LiveId" clId="{0E37B38B-D465-4AAA-8BC7-02F5C5A79C8E}" dt="2024-07-14T14:48:54.241" v="840" actId="115"/>
        <pc:sldMkLst>
          <pc:docMk/>
          <pc:sldMk cId="0" sldId="262"/>
        </pc:sldMkLst>
        <pc:spChg chg="add mod">
          <ac:chgData name="Nandana S Nair" userId="7ba497b3ab397460" providerId="LiveId" clId="{0E37B38B-D465-4AAA-8BC7-02F5C5A79C8E}" dt="2024-07-14T14:30:40.888" v="350" actId="1076"/>
          <ac:spMkLst>
            <pc:docMk/>
            <pc:sldMk cId="0" sldId="262"/>
            <ac:spMk id="2" creationId="{5E70038B-2B62-523A-3E62-2A1407782BCB}"/>
          </ac:spMkLst>
        </pc:spChg>
        <pc:spChg chg="add mod">
          <ac:chgData name="Nandana S Nair" userId="7ba497b3ab397460" providerId="LiveId" clId="{0E37B38B-D465-4AAA-8BC7-02F5C5A79C8E}" dt="2024-07-14T14:30:45.552" v="351" actId="1076"/>
          <ac:spMkLst>
            <pc:docMk/>
            <pc:sldMk cId="0" sldId="262"/>
            <ac:spMk id="4" creationId="{0BD713CF-8CDB-9D35-5C2B-E0EC966FD4CB}"/>
          </ac:spMkLst>
        </pc:spChg>
        <pc:spChg chg="add mod">
          <ac:chgData name="Nandana S Nair" userId="7ba497b3ab397460" providerId="LiveId" clId="{0E37B38B-D465-4AAA-8BC7-02F5C5A79C8E}" dt="2024-07-14T14:30:49.598" v="352" actId="1076"/>
          <ac:spMkLst>
            <pc:docMk/>
            <pc:sldMk cId="0" sldId="262"/>
            <ac:spMk id="5" creationId="{4749327E-3E39-9383-F1CA-11B88915E09F}"/>
          </ac:spMkLst>
        </pc:spChg>
        <pc:spChg chg="add del mod">
          <ac:chgData name="Nandana S Nair" userId="7ba497b3ab397460" providerId="LiveId" clId="{0E37B38B-D465-4AAA-8BC7-02F5C5A79C8E}" dt="2024-07-14T14:04:54.896" v="79" actId="478"/>
          <ac:spMkLst>
            <pc:docMk/>
            <pc:sldMk cId="0" sldId="262"/>
            <ac:spMk id="6" creationId="{46E9B8DC-C22D-4571-CED6-018CC9B29A21}"/>
          </ac:spMkLst>
        </pc:spChg>
        <pc:spChg chg="add mod">
          <ac:chgData name="Nandana S Nair" userId="7ba497b3ab397460" providerId="LiveId" clId="{0E37B38B-D465-4AAA-8BC7-02F5C5A79C8E}" dt="2024-07-14T14:29:04.097" v="340" actId="1076"/>
          <ac:spMkLst>
            <pc:docMk/>
            <pc:sldMk cId="0" sldId="262"/>
            <ac:spMk id="7" creationId="{D7521FB5-5270-E079-9E38-BB7947B8B3B4}"/>
          </ac:spMkLst>
        </pc:spChg>
        <pc:spChg chg="add mod">
          <ac:chgData name="Nandana S Nair" userId="7ba497b3ab397460" providerId="LiveId" clId="{0E37B38B-D465-4AAA-8BC7-02F5C5A79C8E}" dt="2024-07-14T14:30:22.158" v="347" actId="1076"/>
          <ac:spMkLst>
            <pc:docMk/>
            <pc:sldMk cId="0" sldId="262"/>
            <ac:spMk id="8" creationId="{D0D66AF4-9F38-E815-3738-1812E0723F10}"/>
          </ac:spMkLst>
        </pc:spChg>
        <pc:spChg chg="add mod">
          <ac:chgData name="Nandana S Nair" userId="7ba497b3ab397460" providerId="LiveId" clId="{0E37B38B-D465-4AAA-8BC7-02F5C5A79C8E}" dt="2024-07-14T14:30:27.562" v="348" actId="1076"/>
          <ac:spMkLst>
            <pc:docMk/>
            <pc:sldMk cId="0" sldId="262"/>
            <ac:spMk id="9" creationId="{F36084AF-7E2E-B62F-3817-F792C5580FC6}"/>
          </ac:spMkLst>
        </pc:spChg>
        <pc:spChg chg="add mod">
          <ac:chgData name="Nandana S Nair" userId="7ba497b3ab397460" providerId="LiveId" clId="{0E37B38B-D465-4AAA-8BC7-02F5C5A79C8E}" dt="2024-07-14T14:30:33.907" v="349" actId="1076"/>
          <ac:spMkLst>
            <pc:docMk/>
            <pc:sldMk cId="0" sldId="262"/>
            <ac:spMk id="10" creationId="{980C1F88-53A8-8B07-4E2A-A78CFF0D0926}"/>
          </ac:spMkLst>
        </pc:spChg>
        <pc:spChg chg="add mod">
          <ac:chgData name="Nandana S Nair" userId="7ba497b3ab397460" providerId="LiveId" clId="{0E37B38B-D465-4AAA-8BC7-02F5C5A79C8E}" dt="2024-07-14T14:31:12.136" v="353" actId="1076"/>
          <ac:spMkLst>
            <pc:docMk/>
            <pc:sldMk cId="0" sldId="262"/>
            <ac:spMk id="11" creationId="{3B5E571A-C68A-1DF1-F982-7A00AEE13DA7}"/>
          </ac:spMkLst>
        </pc:spChg>
        <pc:spChg chg="add mod">
          <ac:chgData name="Nandana S Nair" userId="7ba497b3ab397460" providerId="LiveId" clId="{0E37B38B-D465-4AAA-8BC7-02F5C5A79C8E}" dt="2024-07-14T14:33:31.965" v="412" actId="1076"/>
          <ac:spMkLst>
            <pc:docMk/>
            <pc:sldMk cId="0" sldId="262"/>
            <ac:spMk id="12" creationId="{A25A54CC-A0EA-1010-1669-5232EB7328FD}"/>
          </ac:spMkLst>
        </pc:spChg>
        <pc:spChg chg="add mod">
          <ac:chgData name="Nandana S Nair" userId="7ba497b3ab397460" providerId="LiveId" clId="{0E37B38B-D465-4AAA-8BC7-02F5C5A79C8E}" dt="2024-07-14T14:28:15.038" v="334" actId="1076"/>
          <ac:spMkLst>
            <pc:docMk/>
            <pc:sldMk cId="0" sldId="262"/>
            <ac:spMk id="13" creationId="{6798525B-AADC-FBFE-DE79-39BA76595E13}"/>
          </ac:spMkLst>
        </pc:spChg>
        <pc:spChg chg="add del mod">
          <ac:chgData name="Nandana S Nair" userId="7ba497b3ab397460" providerId="LiveId" clId="{0E37B38B-D465-4AAA-8BC7-02F5C5A79C8E}" dt="2024-07-14T14:21:10.356" v="158" actId="478"/>
          <ac:spMkLst>
            <pc:docMk/>
            <pc:sldMk cId="0" sldId="262"/>
            <ac:spMk id="14" creationId="{14E84DEF-AB31-4046-E2DD-1DA0CCFA648F}"/>
          </ac:spMkLst>
        </pc:spChg>
        <pc:spChg chg="add mod">
          <ac:chgData name="Nandana S Nair" userId="7ba497b3ab397460" providerId="LiveId" clId="{0E37B38B-D465-4AAA-8BC7-02F5C5A79C8E}" dt="2024-07-14T14:28:22.338" v="335" actId="1076"/>
          <ac:spMkLst>
            <pc:docMk/>
            <pc:sldMk cId="0" sldId="262"/>
            <ac:spMk id="15" creationId="{8E850AC6-D936-6D70-E43B-B9A87DC30615}"/>
          </ac:spMkLst>
        </pc:spChg>
        <pc:spChg chg="add mod">
          <ac:chgData name="Nandana S Nair" userId="7ba497b3ab397460" providerId="LiveId" clId="{0E37B38B-D465-4AAA-8BC7-02F5C5A79C8E}" dt="2024-07-14T14:28:28.518" v="336" actId="1076"/>
          <ac:spMkLst>
            <pc:docMk/>
            <pc:sldMk cId="0" sldId="262"/>
            <ac:spMk id="16" creationId="{972AA0AF-44A1-9238-FD04-B821C7516110}"/>
          </ac:spMkLst>
        </pc:spChg>
        <pc:spChg chg="add mod">
          <ac:chgData name="Nandana S Nair" userId="7ba497b3ab397460" providerId="LiveId" clId="{0E37B38B-D465-4AAA-8BC7-02F5C5A79C8E}" dt="2024-07-14T14:28:10.200" v="333" actId="1076"/>
          <ac:spMkLst>
            <pc:docMk/>
            <pc:sldMk cId="0" sldId="262"/>
            <ac:spMk id="17" creationId="{8CA1F22A-E53F-4555-770E-1AF93691A156}"/>
          </ac:spMkLst>
        </pc:spChg>
        <pc:spChg chg="add mod">
          <ac:chgData name="Nandana S Nair" userId="7ba497b3ab397460" providerId="LiveId" clId="{0E37B38B-D465-4AAA-8BC7-02F5C5A79C8E}" dt="2024-07-14T14:33:45.026" v="413" actId="1076"/>
          <ac:spMkLst>
            <pc:docMk/>
            <pc:sldMk cId="0" sldId="262"/>
            <ac:spMk id="18" creationId="{A1B178A5-AD21-D456-65B3-6C27772FC7C1}"/>
          </ac:spMkLst>
        </pc:spChg>
        <pc:spChg chg="add mod">
          <ac:chgData name="Nandana S Nair" userId="7ba497b3ab397460" providerId="LiveId" clId="{0E37B38B-D465-4AAA-8BC7-02F5C5A79C8E}" dt="2024-07-14T14:32:18.286" v="384" actId="2711"/>
          <ac:spMkLst>
            <pc:docMk/>
            <pc:sldMk cId="0" sldId="262"/>
            <ac:spMk id="19" creationId="{590BF12B-1E56-8E90-15E9-9AF8AB759021}"/>
          </ac:spMkLst>
        </pc:spChg>
        <pc:spChg chg="add mod">
          <ac:chgData name="Nandana S Nair" userId="7ba497b3ab397460" providerId="LiveId" clId="{0E37B38B-D465-4AAA-8BC7-02F5C5A79C8E}" dt="2024-07-14T14:34:39.755" v="489" actId="1076"/>
          <ac:spMkLst>
            <pc:docMk/>
            <pc:sldMk cId="0" sldId="262"/>
            <ac:spMk id="20" creationId="{F1B99561-A8CC-B254-259F-360279777095}"/>
          </ac:spMkLst>
        </pc:spChg>
        <pc:spChg chg="add mod">
          <ac:chgData name="Nandana S Nair" userId="7ba497b3ab397460" providerId="LiveId" clId="{0E37B38B-D465-4AAA-8BC7-02F5C5A79C8E}" dt="2024-07-14T14:34:55.215" v="490"/>
          <ac:spMkLst>
            <pc:docMk/>
            <pc:sldMk cId="0" sldId="262"/>
            <ac:spMk id="21" creationId="{8AE70B8A-9E56-78B6-815C-F3E0ABF2103B}"/>
          </ac:spMkLst>
        </pc:spChg>
        <pc:spChg chg="add mod">
          <ac:chgData name="Nandana S Nair" userId="7ba497b3ab397460" providerId="LiveId" clId="{0E37B38B-D465-4AAA-8BC7-02F5C5A79C8E}" dt="2024-07-14T14:36:01.532" v="535" actId="2711"/>
          <ac:spMkLst>
            <pc:docMk/>
            <pc:sldMk cId="0" sldId="262"/>
            <ac:spMk id="22" creationId="{93DB16EF-DBB5-53F8-D38C-2F26BCA52979}"/>
          </ac:spMkLst>
        </pc:spChg>
        <pc:spChg chg="mod">
          <ac:chgData name="Nandana S Nair" userId="7ba497b3ab397460" providerId="LiveId" clId="{0E37B38B-D465-4AAA-8BC7-02F5C5A79C8E}" dt="2024-07-14T14:48:54.241" v="840" actId="115"/>
          <ac:spMkLst>
            <pc:docMk/>
            <pc:sldMk cId="0" sldId="262"/>
            <ac:spMk id="118" creationId="{00000000-0000-0000-0000-000000000000}"/>
          </ac:spMkLst>
        </pc:spChg>
        <pc:picChg chg="del">
          <ac:chgData name="Nandana S Nair" userId="7ba497b3ab397460" providerId="LiveId" clId="{0E37B38B-D465-4AAA-8BC7-02F5C5A79C8E}" dt="2024-07-14T13:58:37.915" v="0" actId="478"/>
          <ac:picMkLst>
            <pc:docMk/>
            <pc:sldMk cId="0" sldId="262"/>
            <ac:picMk id="3" creationId="{B5BB16C4-D303-2E38-9A9F-28C21047A280}"/>
          </ac:picMkLst>
        </pc:picChg>
      </pc:sldChg>
      <pc:sldChg chg="addSp modSp mod">
        <pc:chgData name="Nandana S Nair" userId="7ba497b3ab397460" providerId="LiveId" clId="{0E37B38B-D465-4AAA-8BC7-02F5C5A79C8E}" dt="2024-07-14T15:08:29.668" v="1310"/>
        <pc:sldMkLst>
          <pc:docMk/>
          <pc:sldMk cId="0" sldId="263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63"/>
            <ac:spMk id="4" creationId="{0642D982-501B-28D5-DD32-5173F80D58C2}"/>
          </ac:spMkLst>
        </pc:spChg>
        <pc:spChg chg="mod">
          <ac:chgData name="Nandana S Nair" userId="7ba497b3ab397460" providerId="LiveId" clId="{0E37B38B-D465-4AAA-8BC7-02F5C5A79C8E}" dt="2024-07-14T14:49:05.969" v="841" actId="255"/>
          <ac:spMkLst>
            <pc:docMk/>
            <pc:sldMk cId="0" sldId="263"/>
            <ac:spMk id="142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4:45:35.716" v="771" actId="115"/>
          <ac:spMkLst>
            <pc:docMk/>
            <pc:sldMk cId="0" sldId="263"/>
            <ac:spMk id="143" creationId="{00000000-0000-0000-0000-000000000000}"/>
          </ac:spMkLst>
        </pc:spChg>
      </pc:sldChg>
      <pc:sldChg chg="addSp delSp modSp mod">
        <pc:chgData name="Nandana S Nair" userId="7ba497b3ab397460" providerId="LiveId" clId="{0E37B38B-D465-4AAA-8BC7-02F5C5A79C8E}" dt="2024-07-14T15:08:29.668" v="1310"/>
        <pc:sldMkLst>
          <pc:docMk/>
          <pc:sldMk cId="0" sldId="264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64"/>
            <ac:spMk id="4" creationId="{9850472F-BE9B-14E5-DB06-1CD70DB82976}"/>
          </ac:spMkLst>
        </pc:spChg>
        <pc:spChg chg="add del mod">
          <ac:chgData name="Nandana S Nair" userId="7ba497b3ab397460" providerId="LiveId" clId="{0E37B38B-D465-4AAA-8BC7-02F5C5A79C8E}" dt="2024-07-14T14:49:20.580" v="842" actId="255"/>
          <ac:spMkLst>
            <pc:docMk/>
            <pc:sldMk cId="0" sldId="264"/>
            <ac:spMk id="154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4:47:47.350" v="804" actId="1076"/>
          <ac:spMkLst>
            <pc:docMk/>
            <pc:sldMk cId="0" sldId="264"/>
            <ac:spMk id="155" creationId="{00000000-0000-0000-0000-000000000000}"/>
          </ac:spMkLst>
        </pc:spChg>
      </pc:sldChg>
      <pc:sldChg chg="addSp modSp mod">
        <pc:chgData name="Nandana S Nair" userId="7ba497b3ab397460" providerId="LiveId" clId="{0E37B38B-D465-4AAA-8BC7-02F5C5A79C8E}" dt="2024-07-14T15:08:29.668" v="1310"/>
        <pc:sldMkLst>
          <pc:docMk/>
          <pc:sldMk cId="0" sldId="265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0" sldId="265"/>
            <ac:spMk id="4" creationId="{C0DD666A-12F9-5BE0-5E35-A448CF2887CA}"/>
          </ac:spMkLst>
        </pc:spChg>
        <pc:spChg chg="mod">
          <ac:chgData name="Nandana S Nair" userId="7ba497b3ab397460" providerId="LiveId" clId="{0E37B38B-D465-4AAA-8BC7-02F5C5A79C8E}" dt="2024-07-14T14:52:24.733" v="872" actId="115"/>
          <ac:spMkLst>
            <pc:docMk/>
            <pc:sldMk cId="0" sldId="265"/>
            <ac:spMk id="166" creationId="{00000000-0000-0000-0000-000000000000}"/>
          </ac:spMkLst>
        </pc:spChg>
      </pc:sldChg>
      <pc:sldChg chg="addSp modSp add mod">
        <pc:chgData name="Nandana S Nair" userId="7ba497b3ab397460" providerId="LiveId" clId="{0E37B38B-D465-4AAA-8BC7-02F5C5A79C8E}" dt="2024-07-14T15:08:29.668" v="1310"/>
        <pc:sldMkLst>
          <pc:docMk/>
          <pc:sldMk cId="211366913" sldId="266"/>
        </pc:sldMkLst>
        <pc:spChg chg="add">
          <ac:chgData name="Nandana S Nair" userId="7ba497b3ab397460" providerId="LiveId" clId="{0E37B38B-D465-4AAA-8BC7-02F5C5A79C8E}" dt="2024-07-14T15:08:29.668" v="1310"/>
          <ac:spMkLst>
            <pc:docMk/>
            <pc:sldMk cId="211366913" sldId="266"/>
            <ac:spMk id="4" creationId="{2DA2A510-0C18-D903-519A-5BFAB25F2B2B}"/>
          </ac:spMkLst>
        </pc:spChg>
        <pc:spChg chg="mod">
          <ac:chgData name="Nandana S Nair" userId="7ba497b3ab397460" providerId="LiveId" clId="{0E37B38B-D465-4AAA-8BC7-02F5C5A79C8E}" dt="2024-07-14T14:53:44.428" v="929" actId="14100"/>
          <ac:spMkLst>
            <pc:docMk/>
            <pc:sldMk cId="211366913" sldId="266"/>
            <ac:spMk id="166" creationId="{00000000-0000-0000-0000-000000000000}"/>
          </ac:spMkLst>
        </pc:spChg>
        <pc:spChg chg="mod">
          <ac:chgData name="Nandana S Nair" userId="7ba497b3ab397460" providerId="LiveId" clId="{0E37B38B-D465-4AAA-8BC7-02F5C5A79C8E}" dt="2024-07-14T14:57:35.747" v="1212" actId="20577"/>
          <ac:spMkLst>
            <pc:docMk/>
            <pc:sldMk cId="211366913" sldId="266"/>
            <ac:spMk id="1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921679-AE51-2C3E-BEC7-4BCB933074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9F03-942B-DB19-0C0B-0DD3841E88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07B29-ED3C-4682-BC67-A34938D943F0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B44D1-AD2D-8910-62D1-C32ACFE44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0B57-847B-8866-302E-58C10F5E30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49879-2A05-48EE-8C06-C570F1B74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192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57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5bc88a56_0_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eb5bc88a5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5bc88a56_0_3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eb5bc88a5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84725" y="1136346"/>
            <a:ext cx="8374549" cy="32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8285349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4725" y="1136346"/>
            <a:ext cx="8374549" cy="326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42225" y="1035275"/>
            <a:ext cx="75138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Running </a:t>
            </a:r>
            <a:r>
              <a:rPr lang="en-US" sz="2600" dirty="0" err="1"/>
              <a:t>GenAI</a:t>
            </a:r>
            <a:r>
              <a:rPr lang="en-US" sz="2600" dirty="0"/>
              <a:t> on Intel AI Laptops and Simple LLM Inference on CPU and fine-tuning of LLM Models using Intel® </a:t>
            </a:r>
            <a:r>
              <a:rPr lang="en-US" sz="2600" dirty="0" err="1"/>
              <a:t>OpenVINO</a:t>
            </a:r>
            <a:r>
              <a:rPr lang="en-US" sz="2600" dirty="0"/>
              <a:t>™</a:t>
            </a:r>
            <a:endParaRPr sz="3200" dirty="0"/>
          </a:p>
        </p:txBody>
      </p:sp>
      <p:sp>
        <p:nvSpPr>
          <p:cNvPr id="44" name="Google Shape;44;p7"/>
          <p:cNvSpPr txBox="1"/>
          <p:nvPr/>
        </p:nvSpPr>
        <p:spPr>
          <a:xfrm>
            <a:off x="2584834" y="2571750"/>
            <a:ext cx="4510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Team Name : </a:t>
            </a:r>
            <a:r>
              <a:rPr lang="en-US" sz="29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Technix</a:t>
            </a:r>
            <a:endParaRPr sz="29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6499500" y="3299493"/>
            <a:ext cx="2644500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b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Rahul Biju(Team Leader)</a:t>
            </a: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Nandakrishnan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Nandana S Nair</a:t>
            </a: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Krishna Sagar P</a:t>
            </a: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Rahul Zachariah</a:t>
            </a: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70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47" name="Google Shape;47;p7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9" name="Google Shape;49;p7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29325" y="257922"/>
            <a:ext cx="212725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Conclusion</a:t>
            </a:r>
            <a:endParaRPr sz="3200" u="sng" dirty="0"/>
          </a:p>
        </p:txBody>
      </p:sp>
      <p:sp>
        <p:nvSpPr>
          <p:cNvPr id="167" name="Google Shape;167;p16"/>
          <p:cNvSpPr txBox="1"/>
          <p:nvPr/>
        </p:nvSpPr>
        <p:spPr>
          <a:xfrm>
            <a:off x="384725" y="1046496"/>
            <a:ext cx="8365500" cy="149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 conclusion, leveraging Intel® AI Laptops with Intel® OpenVINO™ for GenAI and LLM inference on CPUs demonstrates efficient deployment and optimization without relying on GPUs. Fine-tuning LLM models with OpenVINO™ enhances performance and scalability, showcasing the adaptability of advanced AI applications on consumer-grade hardware. This approach underscores the feasibility of cost-effective, high-performance AI solutions that are portable and accessible across various computing environments.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69" name="Google Shape;169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29324" y="257922"/>
            <a:ext cx="5829807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Team Members and Contribution</a:t>
            </a:r>
            <a:endParaRPr sz="3200" u="sng" dirty="0"/>
          </a:p>
        </p:txBody>
      </p:sp>
      <p:sp>
        <p:nvSpPr>
          <p:cNvPr id="167" name="Google Shape;167;p16"/>
          <p:cNvSpPr txBox="1"/>
          <p:nvPr/>
        </p:nvSpPr>
        <p:spPr>
          <a:xfrm>
            <a:off x="384725" y="1046496"/>
            <a:ext cx="8365500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Rahul Biju (Team Leader): CPU Inference</a:t>
            </a:r>
          </a:p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Nandakrishnan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 A: Model Optimization and Quantization</a:t>
            </a:r>
          </a:p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Nandana S Nair: Project Report</a:t>
            </a:r>
          </a:p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Krishna Sagar P: Project Report</a:t>
            </a:r>
          </a:p>
          <a:p>
            <a:pPr marL="355600" marR="508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Rahul Zachariah: User Interface Implementation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69" name="Google Shape;169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21900" y="188860"/>
            <a:ext cx="3515995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Problem Statement</a:t>
            </a:r>
            <a:endParaRPr sz="3200" u="sng" dirty="0"/>
          </a:p>
        </p:txBody>
      </p:sp>
      <p:sp>
        <p:nvSpPr>
          <p:cNvPr id="57" name="Google Shape;57;p8"/>
          <p:cNvSpPr txBox="1"/>
          <p:nvPr/>
        </p:nvSpPr>
        <p:spPr>
          <a:xfrm>
            <a:off x="384725" y="895982"/>
            <a:ext cx="8363700" cy="171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12700" marR="5080" lvl="0" indent="0" algn="just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“Running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GenAI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on Intel AI Laptops and Simple LLM Inference on CPU and fine-tuning of LLM Models using Intel®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™.”</a:t>
            </a:r>
          </a:p>
          <a:p>
            <a:pPr marL="12700" marR="5080" lvl="0" indent="0" algn="just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challenge lies in efficiently running Generative AI applications and performing LLM inference on Intel AI Laptops and CPUs, while maintaining high performance without specialized hardware. Additionally, fine-tuning LLM models using Intel®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™ for real-time applications requires addressing computational efficiency and resource constraints.</a:t>
            </a:r>
          </a:p>
          <a:p>
            <a:pPr marL="12700" marR="5080" lvl="0" indent="0" algn="just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" name="Google Shape;58;p8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59" name="Google Shape;59;p8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1" name="Google Shape;61;p8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62" name="Google Shape;62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21900" y="347247"/>
            <a:ext cx="522990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Unique Idea Brief(Solution)</a:t>
            </a:r>
            <a:endParaRPr sz="3200" u="sng" dirty="0"/>
          </a:p>
        </p:txBody>
      </p:sp>
      <p:sp>
        <p:nvSpPr>
          <p:cNvPr id="69" name="Google Shape;69;p9"/>
          <p:cNvSpPr txBox="1"/>
          <p:nvPr/>
        </p:nvSpPr>
        <p:spPr>
          <a:xfrm>
            <a:off x="384725" y="1083797"/>
            <a:ext cx="8362200" cy="9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This project uses Intel®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™ to optimize and run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GenAI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and LLM inference on Intel AI Laptops' CPUs, reducing reliance on GPUs and enabling efficient, high-performance AI deployment in consumer-grade environments. It showcases the capability of fine-tuning LLM models with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™ to enhance AI application performance and accessibility.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0" name="Google Shape;70;p9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71" name="Google Shape;71;p9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3" name="Google Shape;73;p9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74" name="Google Shape;74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700354" y="349636"/>
            <a:ext cx="4006874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Features Offered</a:t>
            </a:r>
            <a:endParaRPr sz="3200" u="sng" dirty="0"/>
          </a:p>
        </p:txBody>
      </p:sp>
      <p:sp>
        <p:nvSpPr>
          <p:cNvPr id="81" name="Google Shape;81;p10"/>
          <p:cNvSpPr txBox="1"/>
          <p:nvPr/>
        </p:nvSpPr>
        <p:spPr>
          <a:xfrm>
            <a:off x="146187" y="1211121"/>
            <a:ext cx="824940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Interactive Chat Interface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 Provides a user-friendly command-line interface for real-time interaction with the chatbot, allowing users to input text and receive responses until they choose to exit.</a:t>
            </a: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Optimization of LLM Inference on CPUs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: Utilizing Intel®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™ to efficiently run and optimize Large Language Model (LLM) tasks on Intel AI Laptops' CPUs.</a:t>
            </a: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Enhanced Performance on Intel Hardware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: Leveraging </a:t>
            </a:r>
            <a:r>
              <a:rPr lang="en-IN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™ to boost the performance of LLMs on Intel hardware, enhancing efficiency and speed.</a:t>
            </a: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Model Integration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 Utilizes the transformers library to create a text generation pipeline that incorporates the optimized LLM model for generating responses based on user input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742950" marR="52705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Cost-Effective AI Solutions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 Enabling advanced AI applications on consumer-grade laptops, reducing the need for expensive specialized hardware.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3954886" y="3741541"/>
            <a:ext cx="47421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" name="Google Shape;84;p10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85" name="Google Shape;85;p10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88" name="Google Shape;88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436774" y="272597"/>
            <a:ext cx="250317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Process Flow</a:t>
            </a:r>
            <a:endParaRPr sz="3200" u="sng" dirty="0"/>
          </a:p>
        </p:txBody>
      </p:sp>
      <p:sp>
        <p:nvSpPr>
          <p:cNvPr id="95" name="Google Shape;95;p11"/>
          <p:cNvSpPr txBox="1"/>
          <p:nvPr/>
        </p:nvSpPr>
        <p:spPr>
          <a:xfrm>
            <a:off x="384725" y="1009146"/>
            <a:ext cx="8367900" cy="469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System Setup</a:t>
            </a: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Install and configure the Intel®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™ toolkit on the system.</a:t>
            </a: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     Choose the Large Language Model (LLM) for inference and fine-tuning.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     Here, we use “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TinyLlama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/TinyLlama-1.1B-Chat-v1.0” model.</a:t>
            </a: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User Input: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User enters text input via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gradio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interface.</a:t>
            </a: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Text Preprocessing: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preprocess_text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() function converts the user input to lowercase, removes punctuation, and eliminates extra whitespace.</a:t>
            </a:r>
          </a:p>
          <a:p>
            <a:pPr marL="12700" marR="5080" lvl="0" algn="just" rtl="0">
              <a:spcBef>
                <a:spcPts val="0"/>
              </a:spcBef>
              <a:spcAft>
                <a:spcPts val="0"/>
              </a:spcAft>
              <a:buSzPts val="1100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" name="Google Shape;96;p11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97" name="Google Shape;97;p11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" name="Google Shape;99;p11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00" name="Google Shape;10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436773" y="272597"/>
            <a:ext cx="4585987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Process Flow(cont’d….)</a:t>
            </a:r>
            <a:endParaRPr sz="3200" u="sng" dirty="0"/>
          </a:p>
        </p:txBody>
      </p:sp>
      <p:sp>
        <p:nvSpPr>
          <p:cNvPr id="107" name="Google Shape;107;p12"/>
          <p:cNvSpPr txBox="1"/>
          <p:nvPr/>
        </p:nvSpPr>
        <p:spPr>
          <a:xfrm>
            <a:off x="384725" y="1009146"/>
            <a:ext cx="836790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Inference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:Using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the pipeline from the transformers library, the chatbot sends the preprocessed user input to the optimized model for text generation.</a:t>
            </a: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Response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Postprocessing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:The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generated text response undergoes postprocessing with 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postprocess_response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() function, which capitalizes the first letter of each sentence and ensures proper formatting.</a:t>
            </a: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8450" marR="5080" lvl="0" indent="-285750" algn="just" rtl="0"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Output to </a:t>
            </a:r>
            <a:r>
              <a:rPr lang="en-US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:The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formatted response is displayed in 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gradio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interface as the chatbot's reply to the user's input.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" name="Google Shape;108;p12"/>
          <p:cNvGrpSpPr/>
          <p:nvPr/>
        </p:nvGrpSpPr>
        <p:grpSpPr>
          <a:xfrm>
            <a:off x="3950" y="4906124"/>
            <a:ext cx="9140190" cy="237489"/>
            <a:chOff x="3950" y="4906124"/>
            <a:chExt cx="9140190" cy="237489"/>
          </a:xfrm>
        </p:grpSpPr>
        <p:sp>
          <p:nvSpPr>
            <p:cNvPr id="109" name="Google Shape;109;p12"/>
            <p:cNvSpPr/>
            <p:nvPr/>
          </p:nvSpPr>
          <p:spPr>
            <a:xfrm>
              <a:off x="3950" y="4906124"/>
              <a:ext cx="9140190" cy="237489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3950" y="4906124"/>
              <a:ext cx="9140190" cy="237489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1" name="Google Shape;111;p12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12" name="Google Shape;112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415100" y="44597"/>
            <a:ext cx="4066500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Architecture Diagram</a:t>
            </a:r>
            <a:endParaRPr sz="3200" u="sng" dirty="0"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3950" y="4906124"/>
            <a:ext cx="9140190" cy="237490"/>
            <a:chOff x="3950" y="4906124"/>
            <a:chExt cx="9140190" cy="237490"/>
          </a:xfrm>
        </p:grpSpPr>
        <p:sp>
          <p:nvSpPr>
            <p:cNvPr id="120" name="Google Shape;120;p13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  <a:lnTo>
                    <a:pt x="914004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950" y="4906124"/>
              <a:ext cx="9140190" cy="237490"/>
            </a:xfrm>
            <a:custGeom>
              <a:avLst/>
              <a:gdLst/>
              <a:ahLst/>
              <a:cxnLst/>
              <a:rect l="l" t="t" r="r" b="b"/>
              <a:pathLst>
                <a:path w="9140190" h="237489" extrusionOk="0">
                  <a:moveTo>
                    <a:pt x="0" y="0"/>
                  </a:moveTo>
                  <a:lnTo>
                    <a:pt x="9140049" y="0"/>
                  </a:lnTo>
                </a:path>
                <a:path w="9140190" h="237489" extrusionOk="0">
                  <a:moveTo>
                    <a:pt x="9140049" y="237299"/>
                  </a:moveTo>
                  <a:lnTo>
                    <a:pt x="0" y="23729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23" name="Google Shape;1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E70038B-2B62-523A-3E62-2A1407782BCB}"/>
              </a:ext>
            </a:extLst>
          </p:cNvPr>
          <p:cNvSpPr/>
          <p:nvPr/>
        </p:nvSpPr>
        <p:spPr>
          <a:xfrm>
            <a:off x="1912264" y="613758"/>
            <a:ext cx="4958366" cy="10107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713CF-8CDB-9D35-5C2B-E0EC966FD4CB}"/>
              </a:ext>
            </a:extLst>
          </p:cNvPr>
          <p:cNvSpPr/>
          <p:nvPr/>
        </p:nvSpPr>
        <p:spPr>
          <a:xfrm>
            <a:off x="3491290" y="981447"/>
            <a:ext cx="1648495" cy="5039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AI Laptops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9327E-3E39-9383-F1CA-11B88915E09F}"/>
              </a:ext>
            </a:extLst>
          </p:cNvPr>
          <p:cNvSpPr txBox="1"/>
          <p:nvPr/>
        </p:nvSpPr>
        <p:spPr>
          <a:xfrm>
            <a:off x="3902050" y="644659"/>
            <a:ext cx="97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521FB5-5270-E079-9E38-BB7947B8B3B4}"/>
              </a:ext>
            </a:extLst>
          </p:cNvPr>
          <p:cNvSpPr/>
          <p:nvPr/>
        </p:nvSpPr>
        <p:spPr>
          <a:xfrm>
            <a:off x="1912264" y="1713218"/>
            <a:ext cx="4958366" cy="10107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D66AF4-9F38-E815-3738-1812E0723F10}"/>
              </a:ext>
            </a:extLst>
          </p:cNvPr>
          <p:cNvSpPr/>
          <p:nvPr/>
        </p:nvSpPr>
        <p:spPr>
          <a:xfrm>
            <a:off x="2308289" y="2153858"/>
            <a:ext cx="1614934" cy="3848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6084AF-7E2E-B62F-3817-F792C5580FC6}"/>
              </a:ext>
            </a:extLst>
          </p:cNvPr>
          <p:cNvSpPr/>
          <p:nvPr/>
        </p:nvSpPr>
        <p:spPr>
          <a:xfrm>
            <a:off x="4481600" y="2155831"/>
            <a:ext cx="2041549" cy="3848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Intel® </a:t>
            </a:r>
            <a:r>
              <a:rPr lang="en-US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OpenVINO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™ toolkit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C1F88-53A8-8B07-4E2A-A78CFF0D0926}"/>
              </a:ext>
            </a:extLst>
          </p:cNvPr>
          <p:cNvSpPr txBox="1"/>
          <p:nvPr/>
        </p:nvSpPr>
        <p:spPr>
          <a:xfrm>
            <a:off x="3823414" y="1846081"/>
            <a:ext cx="84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5E571A-C68A-1DF1-F982-7A00AEE13DA7}"/>
              </a:ext>
            </a:extLst>
          </p:cNvPr>
          <p:cNvSpPr/>
          <p:nvPr/>
        </p:nvSpPr>
        <p:spPr>
          <a:xfrm>
            <a:off x="180635" y="2788770"/>
            <a:ext cx="4166316" cy="13732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A54CC-A0EA-1010-1669-5232EB7328FD}"/>
              </a:ext>
            </a:extLst>
          </p:cNvPr>
          <p:cNvSpPr/>
          <p:nvPr/>
        </p:nvSpPr>
        <p:spPr>
          <a:xfrm>
            <a:off x="4480746" y="2788770"/>
            <a:ext cx="4166316" cy="13732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8525B-AADC-FBFE-DE79-39BA76595E13}"/>
              </a:ext>
            </a:extLst>
          </p:cNvPr>
          <p:cNvSpPr/>
          <p:nvPr/>
        </p:nvSpPr>
        <p:spPr>
          <a:xfrm>
            <a:off x="314430" y="3288788"/>
            <a:ext cx="1217836" cy="779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Model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(Tiny Llama)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850AC6-D936-6D70-E43B-B9A87DC30615}"/>
              </a:ext>
            </a:extLst>
          </p:cNvPr>
          <p:cNvSpPr/>
          <p:nvPr/>
        </p:nvSpPr>
        <p:spPr>
          <a:xfrm>
            <a:off x="1670091" y="3288788"/>
            <a:ext cx="1217836" cy="779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Conversion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(IR Format)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2AA0AF-44A1-9238-FD04-B821C7516110}"/>
              </a:ext>
            </a:extLst>
          </p:cNvPr>
          <p:cNvSpPr/>
          <p:nvPr/>
        </p:nvSpPr>
        <p:spPr>
          <a:xfrm>
            <a:off x="3025752" y="3288788"/>
            <a:ext cx="1217836" cy="7791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Quantization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(NNCF)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1F22A-E53F-4555-770E-1AF93691A156}"/>
              </a:ext>
            </a:extLst>
          </p:cNvPr>
          <p:cNvSpPr txBox="1"/>
          <p:nvPr/>
        </p:nvSpPr>
        <p:spPr>
          <a:xfrm>
            <a:off x="225131" y="2922019"/>
            <a:ext cx="416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Optimization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OpenVINO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B178A5-AD21-D456-65B3-6C27772FC7C1}"/>
              </a:ext>
            </a:extLst>
          </p:cNvPr>
          <p:cNvSpPr/>
          <p:nvPr/>
        </p:nvSpPr>
        <p:spPr>
          <a:xfrm>
            <a:off x="6758937" y="3440043"/>
            <a:ext cx="1636650" cy="3848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Fine-Tuning</a:t>
            </a:r>
            <a:b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Engine(CPU)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0BF12B-1E56-8E90-15E9-9AF8AB759021}"/>
              </a:ext>
            </a:extLst>
          </p:cNvPr>
          <p:cNvSpPr/>
          <p:nvPr/>
        </p:nvSpPr>
        <p:spPr>
          <a:xfrm>
            <a:off x="4822960" y="3440043"/>
            <a:ext cx="1636649" cy="3848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99561-A8CC-B254-259F-360279777095}"/>
              </a:ext>
            </a:extLst>
          </p:cNvPr>
          <p:cNvSpPr txBox="1"/>
          <p:nvPr/>
        </p:nvSpPr>
        <p:spPr>
          <a:xfrm>
            <a:off x="5561991" y="2953543"/>
            <a:ext cx="2233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Fine Tuning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DB16EF-DBB5-53F8-D38C-2F26BCA52979}"/>
              </a:ext>
            </a:extLst>
          </p:cNvPr>
          <p:cNvSpPr/>
          <p:nvPr/>
        </p:nvSpPr>
        <p:spPr>
          <a:xfrm>
            <a:off x="1920313" y="4266497"/>
            <a:ext cx="4958366" cy="5351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384750" y="113930"/>
            <a:ext cx="350190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/>
              <a:t>Technology Stack</a:t>
            </a:r>
            <a:endParaRPr sz="3200" u="sng"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384750" y="772248"/>
            <a:ext cx="8374500" cy="413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9972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Hardware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Intel AI Laptops</a:t>
            </a:r>
            <a:r>
              <a:rPr lang="en-US" sz="1400" dirty="0"/>
              <a:t>: High-performance laptops equipped with Intel CPUs.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Software and Toolkits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Operating System</a:t>
            </a:r>
            <a:r>
              <a:rPr lang="en-US" sz="1400" dirty="0"/>
              <a:t>: The operating system installed on Intel AI Laptops ( Windows).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Intel® </a:t>
            </a:r>
            <a:r>
              <a:rPr lang="en-US" sz="1400" b="1" dirty="0" err="1"/>
              <a:t>OpenVINO</a:t>
            </a:r>
            <a:r>
              <a:rPr lang="en-US" sz="1400" b="1" dirty="0"/>
              <a:t>™ Toolkit</a:t>
            </a:r>
            <a:r>
              <a:rPr lang="en-US" sz="1400" dirty="0"/>
              <a:t>: A toolkit for optimizing and deploying deep learning models on Intel hardware.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/>
              <a:t>Python</a:t>
            </a:r>
            <a:r>
              <a:rPr lang="en-US" sz="1400" dirty="0"/>
              <a:t>: A programming language commonly used for AI and machine learning development.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Model and Frameworks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 err="1"/>
              <a:t>TinyLlama</a:t>
            </a:r>
            <a:r>
              <a:rPr lang="en-US" sz="1400" b="1" dirty="0"/>
              <a:t>/TinyLlama-1.1B-Chat-v1.0</a:t>
            </a:r>
            <a:r>
              <a:rPr lang="en-US" sz="1400" dirty="0"/>
              <a:t>:refers to a specific version (v1.0) of the </a:t>
            </a:r>
            <a:r>
              <a:rPr lang="en-US" sz="1400" dirty="0" err="1"/>
              <a:t>TinyLlama</a:t>
            </a:r>
            <a:r>
              <a:rPr lang="en-US" sz="1400" dirty="0"/>
              <a:t> model designed for chatbot applications using natural language processing techniques.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 b="1" dirty="0" err="1"/>
              <a:t>PyTorch</a:t>
            </a:r>
            <a:r>
              <a:rPr lang="en-US" sz="1400" dirty="0"/>
              <a:t>: An open-source machine learning framework used for developing and training the model.</a:t>
            </a:r>
            <a:endParaRPr sz="1400" dirty="0"/>
          </a:p>
          <a:p>
            <a:pPr marL="12700" marR="29972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/>
          </a:p>
        </p:txBody>
      </p:sp>
      <p:grpSp>
        <p:nvGrpSpPr>
          <p:cNvPr id="144" name="Google Shape;144;p14"/>
          <p:cNvGrpSpPr/>
          <p:nvPr/>
        </p:nvGrpSpPr>
        <p:grpSpPr>
          <a:xfrm>
            <a:off x="0" y="4906200"/>
            <a:ext cx="9144000" cy="237490"/>
            <a:chOff x="0" y="4906200"/>
            <a:chExt cx="9144000" cy="237490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490620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0" y="490620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</a:path>
                <a:path w="9144000" h="237489" extrusionOk="0">
                  <a:moveTo>
                    <a:pt x="0" y="23729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48" name="Google Shape;14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384725" y="177752"/>
            <a:ext cx="5913044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/>
              <a:t>Technology Stack</a:t>
            </a:r>
            <a:r>
              <a:rPr lang="en-IN" sz="3200" dirty="0"/>
              <a:t>(cont’d…..)</a:t>
            </a:r>
            <a:endParaRPr sz="3200" dirty="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384725" y="744752"/>
            <a:ext cx="8374500" cy="451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NLP Libraries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/>
              <a:t>Transformers by Hugging Face 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Data Handling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 err="1"/>
              <a:t>PyTorch</a:t>
            </a:r>
            <a:r>
              <a:rPr lang="en-US" sz="1500" dirty="0"/>
              <a:t> </a:t>
            </a:r>
            <a:r>
              <a:rPr lang="en-US" sz="1500" dirty="0" err="1"/>
              <a:t>DataLoader</a:t>
            </a:r>
            <a:r>
              <a:rPr lang="en-US" sz="1500" dirty="0"/>
              <a:t> and Dataset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Inference API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/>
              <a:t>Hugging Face Pipeline (Part of Transformers library)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Model Conversion and Optimization</a:t>
            </a:r>
            <a:br>
              <a:rPr lang="en-US" sz="1500" b="1" dirty="0"/>
            </a:br>
            <a:r>
              <a:rPr lang="en-US" sz="1500" b="1" dirty="0"/>
              <a:t> </a:t>
            </a:r>
            <a:r>
              <a:rPr lang="en-US" sz="1500" dirty="0" err="1"/>
              <a:t>OpenVINO</a:t>
            </a:r>
            <a:r>
              <a:rPr lang="en-US" sz="1500" dirty="0"/>
              <a:t> </a:t>
            </a:r>
            <a:r>
              <a:rPr lang="en-US" sz="1500" dirty="0" err="1"/>
              <a:t>toolkit,NNCF</a:t>
            </a:r>
            <a:r>
              <a:rPr lang="en-US" sz="1500" dirty="0"/>
              <a:t>(Neural Network Compression Framework)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b="1" dirty="0"/>
              <a:t>User Interface  </a:t>
            </a:r>
          </a:p>
          <a:p>
            <a:pPr marL="12700" marR="29972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000"/>
            </a:pPr>
            <a:r>
              <a:rPr lang="en-US" sz="1500" dirty="0" err="1"/>
              <a:t>Gradio</a:t>
            </a:r>
            <a:endParaRPr lang="en-US" sz="1500" dirty="0"/>
          </a:p>
          <a:p>
            <a:pPr marL="0" marR="29972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/>
          </a:p>
          <a:p>
            <a:pPr marL="12700" marR="29972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dirty="0"/>
          </a:p>
        </p:txBody>
      </p:sp>
      <p:grpSp>
        <p:nvGrpSpPr>
          <p:cNvPr id="156" name="Google Shape;156;p15"/>
          <p:cNvGrpSpPr/>
          <p:nvPr/>
        </p:nvGrpSpPr>
        <p:grpSpPr>
          <a:xfrm>
            <a:off x="0" y="4906200"/>
            <a:ext cx="9144000" cy="237489"/>
            <a:chOff x="0" y="4906200"/>
            <a:chExt cx="9144000" cy="237489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4906200"/>
              <a:ext cx="9144000" cy="237489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  <a:lnTo>
                    <a:pt x="9143999" y="237299"/>
                  </a:lnTo>
                  <a:lnTo>
                    <a:pt x="0" y="237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37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0" y="4906200"/>
              <a:ext cx="9144000" cy="237489"/>
            </a:xfrm>
            <a:custGeom>
              <a:avLst/>
              <a:gdLst/>
              <a:ahLst/>
              <a:cxnLst/>
              <a:rect l="l" t="t" r="r" b="b"/>
              <a:pathLst>
                <a:path w="9144000" h="237489" extrusionOk="0">
                  <a:moveTo>
                    <a:pt x="0" y="0"/>
                  </a:moveTo>
                  <a:lnTo>
                    <a:pt x="9143999" y="0"/>
                  </a:lnTo>
                </a:path>
                <a:path w="9144000" h="237489" extrusionOk="0">
                  <a:moveTo>
                    <a:pt x="0" y="23729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9" name="Google Shape;159;p15"/>
          <p:cNvGrpSpPr/>
          <p:nvPr/>
        </p:nvGrpSpPr>
        <p:grpSpPr>
          <a:xfrm>
            <a:off x="7731944" y="44599"/>
            <a:ext cx="871755" cy="542649"/>
            <a:chOff x="7731944" y="44599"/>
            <a:chExt cx="871755" cy="542649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1944" y="44599"/>
              <a:ext cx="569155" cy="46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7475" y="112024"/>
              <a:ext cx="416224" cy="4752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811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Running GenAI on Intel AI Laptops and Simple LLM Inference on CPU and fine-tuning of LLM Models using Intel® OpenVINO™</vt:lpstr>
      <vt:lpstr>Problem Statement</vt:lpstr>
      <vt:lpstr>Unique Idea Brief(Solution)</vt:lpstr>
      <vt:lpstr>Features Offered</vt:lpstr>
      <vt:lpstr>Process Flow</vt:lpstr>
      <vt:lpstr>Process Flow(cont’d….)</vt:lpstr>
      <vt:lpstr>Architecture Diagram</vt:lpstr>
      <vt:lpstr>Technology Stack</vt:lpstr>
      <vt:lpstr>Technology Stack(cont’d…..)</vt:lpstr>
      <vt:lpstr>Conclusion</vt:lpstr>
      <vt:lpstr>Team Members and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Nandana S Nair</dc:creator>
  <cp:lastModifiedBy>Nandana S Nair</cp:lastModifiedBy>
  <cp:revision>3</cp:revision>
  <dcterms:modified xsi:type="dcterms:W3CDTF">2024-07-14T16:08:28Z</dcterms:modified>
</cp:coreProperties>
</file>