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74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A49B07-066C-4F56-BD78-69A666A4BC4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D2FFD7-0503-405E-BC2D-B19E80D6183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Detect plagiarism using AI to compare text with existing content and identify copied material.</a:t>
          </a:r>
          <a:endParaRPr lang="en-US"/>
        </a:p>
      </dgm:t>
    </dgm:pt>
    <dgm:pt modelId="{39526CF4-CC0E-443A-B3F7-1BBE74D596DF}" type="parTrans" cxnId="{176DC4A2-B5FE-45F7-8BE9-9CDCB0C23F71}">
      <dgm:prSet/>
      <dgm:spPr/>
      <dgm:t>
        <a:bodyPr/>
        <a:lstStyle/>
        <a:p>
          <a:endParaRPr lang="en-US"/>
        </a:p>
      </dgm:t>
    </dgm:pt>
    <dgm:pt modelId="{DF55D435-202B-48B9-BBAD-B83E10514F72}" type="sibTrans" cxnId="{176DC4A2-B5FE-45F7-8BE9-9CDCB0C23F71}">
      <dgm:prSet/>
      <dgm:spPr/>
      <dgm:t>
        <a:bodyPr/>
        <a:lstStyle/>
        <a:p>
          <a:endParaRPr lang="en-US"/>
        </a:p>
      </dgm:t>
    </dgm:pt>
    <dgm:pt modelId="{CA82932E-C28D-47D6-8302-9DF4841842F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Paraphrase content using AI-based models to rewrite text while preserving its original meaning.</a:t>
          </a:r>
          <a:endParaRPr lang="en-US"/>
        </a:p>
      </dgm:t>
    </dgm:pt>
    <dgm:pt modelId="{62CB17A2-E0DC-4F52-9419-EA406441F83B}" type="parTrans" cxnId="{856ED938-6FE5-4DB6-B4EB-37B16252BE5D}">
      <dgm:prSet/>
      <dgm:spPr/>
      <dgm:t>
        <a:bodyPr/>
        <a:lstStyle/>
        <a:p>
          <a:endParaRPr lang="en-US"/>
        </a:p>
      </dgm:t>
    </dgm:pt>
    <dgm:pt modelId="{18F97C9E-0CA4-4355-A057-3FF625323CE5}" type="sibTrans" cxnId="{856ED938-6FE5-4DB6-B4EB-37B16252BE5D}">
      <dgm:prSet/>
      <dgm:spPr/>
      <dgm:t>
        <a:bodyPr/>
        <a:lstStyle/>
        <a:p>
          <a:endParaRPr lang="en-US"/>
        </a:p>
      </dgm:t>
    </dgm:pt>
    <dgm:pt modelId="{217C2EF5-80A2-451A-AABD-5260371C848A}" type="pres">
      <dgm:prSet presAssocID="{6AA49B07-066C-4F56-BD78-69A666A4BC4F}" presName="root" presStyleCnt="0">
        <dgm:presLayoutVars>
          <dgm:dir/>
          <dgm:resizeHandles val="exact"/>
        </dgm:presLayoutVars>
      </dgm:prSet>
      <dgm:spPr/>
    </dgm:pt>
    <dgm:pt modelId="{2AD602FB-26A6-4555-A5B5-DC83B186E3AB}" type="pres">
      <dgm:prSet presAssocID="{6CD2FFD7-0503-405E-BC2D-B19E80D61832}" presName="compNode" presStyleCnt="0"/>
      <dgm:spPr/>
    </dgm:pt>
    <dgm:pt modelId="{1943C7BC-91F2-4AEA-BBA8-D97C808780EE}" type="pres">
      <dgm:prSet presAssocID="{6CD2FFD7-0503-405E-BC2D-B19E80D61832}" presName="bgRect" presStyleLbl="bgShp" presStyleIdx="0" presStyleCnt="2"/>
      <dgm:spPr/>
    </dgm:pt>
    <dgm:pt modelId="{F2E3A1A0-6A04-4214-AEC1-2D19FE7F5A13}" type="pres">
      <dgm:prSet presAssocID="{6CD2FFD7-0503-405E-BC2D-B19E80D6183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A3A84826-1952-45F2-8581-1820441D5411}" type="pres">
      <dgm:prSet presAssocID="{6CD2FFD7-0503-405E-BC2D-B19E80D61832}" presName="spaceRect" presStyleCnt="0"/>
      <dgm:spPr/>
    </dgm:pt>
    <dgm:pt modelId="{F0114FCE-7AE8-4B6C-88CF-B4BAB340B248}" type="pres">
      <dgm:prSet presAssocID="{6CD2FFD7-0503-405E-BC2D-B19E80D61832}" presName="parTx" presStyleLbl="revTx" presStyleIdx="0" presStyleCnt="2">
        <dgm:presLayoutVars>
          <dgm:chMax val="0"/>
          <dgm:chPref val="0"/>
        </dgm:presLayoutVars>
      </dgm:prSet>
      <dgm:spPr/>
    </dgm:pt>
    <dgm:pt modelId="{2DE62FF3-03F6-416C-A0B6-058EAD500D80}" type="pres">
      <dgm:prSet presAssocID="{DF55D435-202B-48B9-BBAD-B83E10514F72}" presName="sibTrans" presStyleCnt="0"/>
      <dgm:spPr/>
    </dgm:pt>
    <dgm:pt modelId="{A4597A1B-DDF4-43F5-BCB7-58D6D1F5A38F}" type="pres">
      <dgm:prSet presAssocID="{CA82932E-C28D-47D6-8302-9DF4841842F3}" presName="compNode" presStyleCnt="0"/>
      <dgm:spPr/>
    </dgm:pt>
    <dgm:pt modelId="{84462CC7-4CFD-4DEB-B8F4-006DC241786D}" type="pres">
      <dgm:prSet presAssocID="{CA82932E-C28D-47D6-8302-9DF4841842F3}" presName="bgRect" presStyleLbl="bgShp" presStyleIdx="1" presStyleCnt="2"/>
      <dgm:spPr/>
    </dgm:pt>
    <dgm:pt modelId="{AFB802C0-A6B8-48BE-9F7A-BE29C614512F}" type="pres">
      <dgm:prSet presAssocID="{CA82932E-C28D-47D6-8302-9DF4841842F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2242386-D91C-4AC7-98E7-22A7BCACED29}" type="pres">
      <dgm:prSet presAssocID="{CA82932E-C28D-47D6-8302-9DF4841842F3}" presName="spaceRect" presStyleCnt="0"/>
      <dgm:spPr/>
    </dgm:pt>
    <dgm:pt modelId="{ECF4DCCB-3BD9-4E6A-85C4-69B400AC6E20}" type="pres">
      <dgm:prSet presAssocID="{CA82932E-C28D-47D6-8302-9DF4841842F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4203D34-CF2D-4148-84CD-0DF49BC86ED3}" type="presOf" srcId="{6AA49B07-066C-4F56-BD78-69A666A4BC4F}" destId="{217C2EF5-80A2-451A-AABD-5260371C848A}" srcOrd="0" destOrd="0" presId="urn:microsoft.com/office/officeart/2018/2/layout/IconVerticalSolidList"/>
    <dgm:cxn modelId="{856ED938-6FE5-4DB6-B4EB-37B16252BE5D}" srcId="{6AA49B07-066C-4F56-BD78-69A666A4BC4F}" destId="{CA82932E-C28D-47D6-8302-9DF4841842F3}" srcOrd="1" destOrd="0" parTransId="{62CB17A2-E0DC-4F52-9419-EA406441F83B}" sibTransId="{18F97C9E-0CA4-4355-A057-3FF625323CE5}"/>
    <dgm:cxn modelId="{176DC4A2-B5FE-45F7-8BE9-9CDCB0C23F71}" srcId="{6AA49B07-066C-4F56-BD78-69A666A4BC4F}" destId="{6CD2FFD7-0503-405E-BC2D-B19E80D61832}" srcOrd="0" destOrd="0" parTransId="{39526CF4-CC0E-443A-B3F7-1BBE74D596DF}" sibTransId="{DF55D435-202B-48B9-BBAD-B83E10514F72}"/>
    <dgm:cxn modelId="{72FE83A7-6009-4F04-A5B4-A260D57ED66F}" type="presOf" srcId="{6CD2FFD7-0503-405E-BC2D-B19E80D61832}" destId="{F0114FCE-7AE8-4B6C-88CF-B4BAB340B248}" srcOrd="0" destOrd="0" presId="urn:microsoft.com/office/officeart/2018/2/layout/IconVerticalSolidList"/>
    <dgm:cxn modelId="{DDE398E9-5A55-4522-B45A-22CFD292F6A2}" type="presOf" srcId="{CA82932E-C28D-47D6-8302-9DF4841842F3}" destId="{ECF4DCCB-3BD9-4E6A-85C4-69B400AC6E20}" srcOrd="0" destOrd="0" presId="urn:microsoft.com/office/officeart/2018/2/layout/IconVerticalSolidList"/>
    <dgm:cxn modelId="{6BDE77E0-36C5-4343-9789-0FFB8A00BFD1}" type="presParOf" srcId="{217C2EF5-80A2-451A-AABD-5260371C848A}" destId="{2AD602FB-26A6-4555-A5B5-DC83B186E3AB}" srcOrd="0" destOrd="0" presId="urn:microsoft.com/office/officeart/2018/2/layout/IconVerticalSolidList"/>
    <dgm:cxn modelId="{A69D147D-65F6-402F-82DD-888735150BBA}" type="presParOf" srcId="{2AD602FB-26A6-4555-A5B5-DC83B186E3AB}" destId="{1943C7BC-91F2-4AEA-BBA8-D97C808780EE}" srcOrd="0" destOrd="0" presId="urn:microsoft.com/office/officeart/2018/2/layout/IconVerticalSolidList"/>
    <dgm:cxn modelId="{F1D0E38B-FFAB-46CA-A4CB-FA61D837DA18}" type="presParOf" srcId="{2AD602FB-26A6-4555-A5B5-DC83B186E3AB}" destId="{F2E3A1A0-6A04-4214-AEC1-2D19FE7F5A13}" srcOrd="1" destOrd="0" presId="urn:microsoft.com/office/officeart/2018/2/layout/IconVerticalSolidList"/>
    <dgm:cxn modelId="{B16547B6-31AD-4AC9-BE55-CF4B763CAA58}" type="presParOf" srcId="{2AD602FB-26A6-4555-A5B5-DC83B186E3AB}" destId="{A3A84826-1952-45F2-8581-1820441D5411}" srcOrd="2" destOrd="0" presId="urn:microsoft.com/office/officeart/2018/2/layout/IconVerticalSolidList"/>
    <dgm:cxn modelId="{166C807A-E32D-428C-AE13-64AE8B68B75F}" type="presParOf" srcId="{2AD602FB-26A6-4555-A5B5-DC83B186E3AB}" destId="{F0114FCE-7AE8-4B6C-88CF-B4BAB340B248}" srcOrd="3" destOrd="0" presId="urn:microsoft.com/office/officeart/2018/2/layout/IconVerticalSolidList"/>
    <dgm:cxn modelId="{4507B117-EB97-4EB6-8969-DC0D62C1A453}" type="presParOf" srcId="{217C2EF5-80A2-451A-AABD-5260371C848A}" destId="{2DE62FF3-03F6-416C-A0B6-058EAD500D80}" srcOrd="1" destOrd="0" presId="urn:microsoft.com/office/officeart/2018/2/layout/IconVerticalSolidList"/>
    <dgm:cxn modelId="{F181C789-F458-4A72-8E51-22F8EDC6ACDF}" type="presParOf" srcId="{217C2EF5-80A2-451A-AABD-5260371C848A}" destId="{A4597A1B-DDF4-43F5-BCB7-58D6D1F5A38F}" srcOrd="2" destOrd="0" presId="urn:microsoft.com/office/officeart/2018/2/layout/IconVerticalSolidList"/>
    <dgm:cxn modelId="{588BA110-D965-424D-BD76-27AB5CDD2E2F}" type="presParOf" srcId="{A4597A1B-DDF4-43F5-BCB7-58D6D1F5A38F}" destId="{84462CC7-4CFD-4DEB-B8F4-006DC241786D}" srcOrd="0" destOrd="0" presId="urn:microsoft.com/office/officeart/2018/2/layout/IconVerticalSolidList"/>
    <dgm:cxn modelId="{1721F8EB-0E60-42D4-84A3-4D80E2F61C41}" type="presParOf" srcId="{A4597A1B-DDF4-43F5-BCB7-58D6D1F5A38F}" destId="{AFB802C0-A6B8-48BE-9F7A-BE29C614512F}" srcOrd="1" destOrd="0" presId="urn:microsoft.com/office/officeart/2018/2/layout/IconVerticalSolidList"/>
    <dgm:cxn modelId="{B43350CC-F93B-49A5-85AE-B5D507AD023A}" type="presParOf" srcId="{A4597A1B-DDF4-43F5-BCB7-58D6D1F5A38F}" destId="{62242386-D91C-4AC7-98E7-22A7BCACED29}" srcOrd="2" destOrd="0" presId="urn:microsoft.com/office/officeart/2018/2/layout/IconVerticalSolidList"/>
    <dgm:cxn modelId="{D2C576BB-7ECA-403B-91F5-CB224E46EB6E}" type="presParOf" srcId="{A4597A1B-DDF4-43F5-BCB7-58D6D1F5A38F}" destId="{ECF4DCCB-3BD9-4E6A-85C4-69B400AC6E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0422F9-A64D-4792-A177-992C2176CFE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DFCD8F-F7E4-41A3-859F-84A27E1EC29D}">
      <dgm:prSet/>
      <dgm:spPr/>
      <dgm:t>
        <a:bodyPr/>
        <a:lstStyle/>
        <a:p>
          <a:r>
            <a:rPr lang="en-IN"/>
            <a:t>Dataset Selection:</a:t>
          </a:r>
          <a:endParaRPr lang="en-US"/>
        </a:p>
      </dgm:t>
    </dgm:pt>
    <dgm:pt modelId="{9B81B097-BB0E-46AB-9B19-38EE4B20D11C}" type="parTrans" cxnId="{51EA6689-82F3-4C72-87C5-FF8316B785A9}">
      <dgm:prSet/>
      <dgm:spPr/>
      <dgm:t>
        <a:bodyPr/>
        <a:lstStyle/>
        <a:p>
          <a:endParaRPr lang="en-US"/>
        </a:p>
      </dgm:t>
    </dgm:pt>
    <dgm:pt modelId="{287ED081-3D50-4D64-892D-AFF34D9F851D}" type="sibTrans" cxnId="{51EA6689-82F3-4C72-87C5-FF8316B785A9}">
      <dgm:prSet/>
      <dgm:spPr/>
      <dgm:t>
        <a:bodyPr/>
        <a:lstStyle/>
        <a:p>
          <a:endParaRPr lang="en-US"/>
        </a:p>
      </dgm:t>
    </dgm:pt>
    <dgm:pt modelId="{76E71840-969A-4958-8981-EF46DE909282}">
      <dgm:prSet/>
      <dgm:spPr/>
      <dgm:t>
        <a:bodyPr/>
        <a:lstStyle/>
        <a:p>
          <a:r>
            <a:rPr lang="en-IN"/>
            <a:t>PAN Dataset 2011</a:t>
          </a:r>
          <a:endParaRPr lang="en-US"/>
        </a:p>
      </dgm:t>
    </dgm:pt>
    <dgm:pt modelId="{3D3DFD32-27AF-4F94-A0ED-2649741A6DB2}" type="parTrans" cxnId="{240DC2FD-486E-4823-86FD-A06F3BDA11D7}">
      <dgm:prSet/>
      <dgm:spPr/>
      <dgm:t>
        <a:bodyPr/>
        <a:lstStyle/>
        <a:p>
          <a:endParaRPr lang="en-US"/>
        </a:p>
      </dgm:t>
    </dgm:pt>
    <dgm:pt modelId="{06F0D92B-4227-440F-87A6-D6E5A1B39B35}" type="sibTrans" cxnId="{240DC2FD-486E-4823-86FD-A06F3BDA11D7}">
      <dgm:prSet/>
      <dgm:spPr/>
      <dgm:t>
        <a:bodyPr/>
        <a:lstStyle/>
        <a:p>
          <a:endParaRPr lang="en-US"/>
        </a:p>
      </dgm:t>
    </dgm:pt>
    <dgm:pt modelId="{9B7498BC-DD1B-479D-8049-986CCABFD5CC}">
      <dgm:prSet/>
      <dgm:spPr/>
      <dgm:t>
        <a:bodyPr/>
        <a:lstStyle/>
        <a:p>
          <a:r>
            <a:rPr lang="en-IN"/>
            <a:t>Pre- Train (all-MiniLM-l6-v2)</a:t>
          </a:r>
          <a:endParaRPr lang="en-US"/>
        </a:p>
      </dgm:t>
    </dgm:pt>
    <dgm:pt modelId="{ED234904-9170-46FC-A041-CBD9C2B0D608}" type="parTrans" cxnId="{8A999366-0C0F-422F-84BB-D2F5B0CEDB07}">
      <dgm:prSet/>
      <dgm:spPr/>
      <dgm:t>
        <a:bodyPr/>
        <a:lstStyle/>
        <a:p>
          <a:endParaRPr lang="en-US"/>
        </a:p>
      </dgm:t>
    </dgm:pt>
    <dgm:pt modelId="{52D60480-E6C3-4A95-9431-16F660160712}" type="sibTrans" cxnId="{8A999366-0C0F-422F-84BB-D2F5B0CEDB07}">
      <dgm:prSet/>
      <dgm:spPr/>
      <dgm:t>
        <a:bodyPr/>
        <a:lstStyle/>
        <a:p>
          <a:endParaRPr lang="en-US"/>
        </a:p>
      </dgm:t>
    </dgm:pt>
    <dgm:pt modelId="{AD9D7B92-48CA-4954-A696-EF88B86C74AC}">
      <dgm:prSet/>
      <dgm:spPr/>
      <dgm:t>
        <a:bodyPr/>
        <a:lstStyle/>
        <a:p>
          <a:r>
            <a:rPr lang="en-IN"/>
            <a:t>Fine- Tune MiniLM model</a:t>
          </a:r>
          <a:endParaRPr lang="en-US"/>
        </a:p>
      </dgm:t>
    </dgm:pt>
    <dgm:pt modelId="{C0B12299-5A49-4D20-82BA-C72BB0943324}" type="parTrans" cxnId="{80CA8FCF-20AF-454D-B016-3CDCE6FC07B8}">
      <dgm:prSet/>
      <dgm:spPr/>
      <dgm:t>
        <a:bodyPr/>
        <a:lstStyle/>
        <a:p>
          <a:endParaRPr lang="en-US"/>
        </a:p>
      </dgm:t>
    </dgm:pt>
    <dgm:pt modelId="{48C72A76-BE0E-405D-B8A4-38E2DACF3291}" type="sibTrans" cxnId="{80CA8FCF-20AF-454D-B016-3CDCE6FC07B8}">
      <dgm:prSet/>
      <dgm:spPr/>
      <dgm:t>
        <a:bodyPr/>
        <a:lstStyle/>
        <a:p>
          <a:endParaRPr lang="en-US"/>
        </a:p>
      </dgm:t>
    </dgm:pt>
    <dgm:pt modelId="{2FF4EC30-C467-4F19-A219-C892113E0128}">
      <dgm:prSet/>
      <dgm:spPr/>
      <dgm:t>
        <a:bodyPr/>
        <a:lstStyle/>
        <a:p>
          <a:r>
            <a:rPr lang="en-IN"/>
            <a:t>Direct Fine Tune</a:t>
          </a:r>
          <a:endParaRPr lang="en-US"/>
        </a:p>
      </dgm:t>
    </dgm:pt>
    <dgm:pt modelId="{5629D8EA-D502-4D30-AB15-A33B6696447D}" type="parTrans" cxnId="{1EF62844-7FD2-44FB-92F0-914AFFAE0494}">
      <dgm:prSet/>
      <dgm:spPr/>
      <dgm:t>
        <a:bodyPr/>
        <a:lstStyle/>
        <a:p>
          <a:endParaRPr lang="en-US"/>
        </a:p>
      </dgm:t>
    </dgm:pt>
    <dgm:pt modelId="{8E8896C9-B382-498C-B68D-44560D7CA335}" type="sibTrans" cxnId="{1EF62844-7FD2-44FB-92F0-914AFFAE0494}">
      <dgm:prSet/>
      <dgm:spPr/>
      <dgm:t>
        <a:bodyPr/>
        <a:lstStyle/>
        <a:p>
          <a:endParaRPr lang="en-US"/>
        </a:p>
      </dgm:t>
    </dgm:pt>
    <dgm:pt modelId="{43E0634C-BFC9-41CB-AC05-4CB5F350719D}">
      <dgm:prSet/>
      <dgm:spPr/>
      <dgm:t>
        <a:bodyPr/>
        <a:lstStyle/>
        <a:p>
          <a:r>
            <a:rPr lang="en-IN"/>
            <a:t>Sentence Transformer Based</a:t>
          </a:r>
          <a:endParaRPr lang="en-US"/>
        </a:p>
      </dgm:t>
    </dgm:pt>
    <dgm:pt modelId="{D010AB41-B002-4981-9998-6D2D0A8B4CE6}" type="parTrans" cxnId="{BCE27920-3611-4CE0-8FBB-E6337D6658D1}">
      <dgm:prSet/>
      <dgm:spPr/>
      <dgm:t>
        <a:bodyPr/>
        <a:lstStyle/>
        <a:p>
          <a:endParaRPr lang="en-US"/>
        </a:p>
      </dgm:t>
    </dgm:pt>
    <dgm:pt modelId="{F560549A-678C-4D90-BCAC-A2E21D8160B8}" type="sibTrans" cxnId="{BCE27920-3611-4CE0-8FBB-E6337D6658D1}">
      <dgm:prSet/>
      <dgm:spPr/>
      <dgm:t>
        <a:bodyPr/>
        <a:lstStyle/>
        <a:p>
          <a:endParaRPr lang="en-US"/>
        </a:p>
      </dgm:t>
    </dgm:pt>
    <dgm:pt modelId="{188941B0-BF62-4D71-8AA5-7E730C53C283}" type="pres">
      <dgm:prSet presAssocID="{960422F9-A64D-4792-A177-992C2176CFE9}" presName="linear" presStyleCnt="0">
        <dgm:presLayoutVars>
          <dgm:animLvl val="lvl"/>
          <dgm:resizeHandles val="exact"/>
        </dgm:presLayoutVars>
      </dgm:prSet>
      <dgm:spPr/>
    </dgm:pt>
    <dgm:pt modelId="{37468E79-F5B9-446E-BE4E-7CDAC46E6660}" type="pres">
      <dgm:prSet presAssocID="{64DFCD8F-F7E4-41A3-859F-84A27E1EC2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CB157A-F9B8-45E2-B449-8C46184C28F1}" type="pres">
      <dgm:prSet presAssocID="{64DFCD8F-F7E4-41A3-859F-84A27E1EC29D}" presName="childText" presStyleLbl="revTx" presStyleIdx="0" presStyleCnt="2">
        <dgm:presLayoutVars>
          <dgm:bulletEnabled val="1"/>
        </dgm:presLayoutVars>
      </dgm:prSet>
      <dgm:spPr/>
    </dgm:pt>
    <dgm:pt modelId="{424BC0A3-E0C4-4094-BC88-03435A419F2A}" type="pres">
      <dgm:prSet presAssocID="{9B7498BC-DD1B-479D-8049-986CCABFD5C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1CCB88-1DC4-4DFF-97D6-95A323CA4CF9}" type="pres">
      <dgm:prSet presAssocID="{52D60480-E6C3-4A95-9431-16F660160712}" presName="spacer" presStyleCnt="0"/>
      <dgm:spPr/>
    </dgm:pt>
    <dgm:pt modelId="{86C84E3C-44D4-4FC9-BBE9-F7075ABD1357}" type="pres">
      <dgm:prSet presAssocID="{AD9D7B92-48CA-4954-A696-EF88B86C74A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169CFB0-1E5F-490F-B58E-24A3553DF2FE}" type="pres">
      <dgm:prSet presAssocID="{AD9D7B92-48CA-4954-A696-EF88B86C74A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B4ABF01-A7C4-4EC7-8921-CE4589662139}" type="presOf" srcId="{960422F9-A64D-4792-A177-992C2176CFE9}" destId="{188941B0-BF62-4D71-8AA5-7E730C53C283}" srcOrd="0" destOrd="0" presId="urn:microsoft.com/office/officeart/2005/8/layout/vList2"/>
    <dgm:cxn modelId="{AF7EEC0B-D201-43E4-8AF6-770BD0B2AC7C}" type="presOf" srcId="{2FF4EC30-C467-4F19-A219-C892113E0128}" destId="{5169CFB0-1E5F-490F-B58E-24A3553DF2FE}" srcOrd="0" destOrd="0" presId="urn:microsoft.com/office/officeart/2005/8/layout/vList2"/>
    <dgm:cxn modelId="{BCE27920-3611-4CE0-8FBB-E6337D6658D1}" srcId="{AD9D7B92-48CA-4954-A696-EF88B86C74AC}" destId="{43E0634C-BFC9-41CB-AC05-4CB5F350719D}" srcOrd="1" destOrd="0" parTransId="{D010AB41-B002-4981-9998-6D2D0A8B4CE6}" sibTransId="{F560549A-678C-4D90-BCAC-A2E21D8160B8}"/>
    <dgm:cxn modelId="{7AEA932D-31EA-427E-9555-4C339AFC6EFE}" type="presOf" srcId="{9B7498BC-DD1B-479D-8049-986CCABFD5CC}" destId="{424BC0A3-E0C4-4094-BC88-03435A419F2A}" srcOrd="0" destOrd="0" presId="urn:microsoft.com/office/officeart/2005/8/layout/vList2"/>
    <dgm:cxn modelId="{1EF62844-7FD2-44FB-92F0-914AFFAE0494}" srcId="{AD9D7B92-48CA-4954-A696-EF88B86C74AC}" destId="{2FF4EC30-C467-4F19-A219-C892113E0128}" srcOrd="0" destOrd="0" parTransId="{5629D8EA-D502-4D30-AB15-A33B6696447D}" sibTransId="{8E8896C9-B382-498C-B68D-44560D7CA335}"/>
    <dgm:cxn modelId="{8A999366-0C0F-422F-84BB-D2F5B0CEDB07}" srcId="{960422F9-A64D-4792-A177-992C2176CFE9}" destId="{9B7498BC-DD1B-479D-8049-986CCABFD5CC}" srcOrd="1" destOrd="0" parTransId="{ED234904-9170-46FC-A041-CBD9C2B0D608}" sibTransId="{52D60480-E6C3-4A95-9431-16F660160712}"/>
    <dgm:cxn modelId="{20D9F166-9693-405A-A0DC-C02B1AAB6595}" type="presOf" srcId="{AD9D7B92-48CA-4954-A696-EF88B86C74AC}" destId="{86C84E3C-44D4-4FC9-BBE9-F7075ABD1357}" srcOrd="0" destOrd="0" presId="urn:microsoft.com/office/officeart/2005/8/layout/vList2"/>
    <dgm:cxn modelId="{90E2F16E-5818-4F6C-8484-DCFB460C3D6C}" type="presOf" srcId="{64DFCD8F-F7E4-41A3-859F-84A27E1EC29D}" destId="{37468E79-F5B9-446E-BE4E-7CDAC46E6660}" srcOrd="0" destOrd="0" presId="urn:microsoft.com/office/officeart/2005/8/layout/vList2"/>
    <dgm:cxn modelId="{51EA6689-82F3-4C72-87C5-FF8316B785A9}" srcId="{960422F9-A64D-4792-A177-992C2176CFE9}" destId="{64DFCD8F-F7E4-41A3-859F-84A27E1EC29D}" srcOrd="0" destOrd="0" parTransId="{9B81B097-BB0E-46AB-9B19-38EE4B20D11C}" sibTransId="{287ED081-3D50-4D64-892D-AFF34D9F851D}"/>
    <dgm:cxn modelId="{5A2C4CBD-1EE7-4DD5-AB78-88CD59458A66}" type="presOf" srcId="{43E0634C-BFC9-41CB-AC05-4CB5F350719D}" destId="{5169CFB0-1E5F-490F-B58E-24A3553DF2FE}" srcOrd="0" destOrd="1" presId="urn:microsoft.com/office/officeart/2005/8/layout/vList2"/>
    <dgm:cxn modelId="{80CA8FCF-20AF-454D-B016-3CDCE6FC07B8}" srcId="{960422F9-A64D-4792-A177-992C2176CFE9}" destId="{AD9D7B92-48CA-4954-A696-EF88B86C74AC}" srcOrd="2" destOrd="0" parTransId="{C0B12299-5A49-4D20-82BA-C72BB0943324}" sibTransId="{48C72A76-BE0E-405D-B8A4-38E2DACF3291}"/>
    <dgm:cxn modelId="{240DC2FD-486E-4823-86FD-A06F3BDA11D7}" srcId="{64DFCD8F-F7E4-41A3-859F-84A27E1EC29D}" destId="{76E71840-969A-4958-8981-EF46DE909282}" srcOrd="0" destOrd="0" parTransId="{3D3DFD32-27AF-4F94-A0ED-2649741A6DB2}" sibTransId="{06F0D92B-4227-440F-87A6-D6E5A1B39B35}"/>
    <dgm:cxn modelId="{2FEF99FE-F68D-4D17-A78C-DA6DABC66744}" type="presOf" srcId="{76E71840-969A-4958-8981-EF46DE909282}" destId="{7ACB157A-F9B8-45E2-B449-8C46184C28F1}" srcOrd="0" destOrd="0" presId="urn:microsoft.com/office/officeart/2005/8/layout/vList2"/>
    <dgm:cxn modelId="{E9C21BFB-D644-4FF5-9394-DDCF6FB484CC}" type="presParOf" srcId="{188941B0-BF62-4D71-8AA5-7E730C53C283}" destId="{37468E79-F5B9-446E-BE4E-7CDAC46E6660}" srcOrd="0" destOrd="0" presId="urn:microsoft.com/office/officeart/2005/8/layout/vList2"/>
    <dgm:cxn modelId="{AEFE9137-5066-4C29-9BBC-3E9D3D10FD35}" type="presParOf" srcId="{188941B0-BF62-4D71-8AA5-7E730C53C283}" destId="{7ACB157A-F9B8-45E2-B449-8C46184C28F1}" srcOrd="1" destOrd="0" presId="urn:microsoft.com/office/officeart/2005/8/layout/vList2"/>
    <dgm:cxn modelId="{EF9BD4C1-A9ED-4C9C-9B64-0F1982EE8D4D}" type="presParOf" srcId="{188941B0-BF62-4D71-8AA5-7E730C53C283}" destId="{424BC0A3-E0C4-4094-BC88-03435A419F2A}" srcOrd="2" destOrd="0" presId="urn:microsoft.com/office/officeart/2005/8/layout/vList2"/>
    <dgm:cxn modelId="{4428F53F-2B43-4683-B8CE-1848CA549C99}" type="presParOf" srcId="{188941B0-BF62-4D71-8AA5-7E730C53C283}" destId="{061CCB88-1DC4-4DFF-97D6-95A323CA4CF9}" srcOrd="3" destOrd="0" presId="urn:microsoft.com/office/officeart/2005/8/layout/vList2"/>
    <dgm:cxn modelId="{CB1A9730-3415-4B95-8FA6-4C6033BBD9A8}" type="presParOf" srcId="{188941B0-BF62-4D71-8AA5-7E730C53C283}" destId="{86C84E3C-44D4-4FC9-BBE9-F7075ABD1357}" srcOrd="4" destOrd="0" presId="urn:microsoft.com/office/officeart/2005/8/layout/vList2"/>
    <dgm:cxn modelId="{A08A63AF-6062-4770-903C-8565E01E145E}" type="presParOf" srcId="{188941B0-BF62-4D71-8AA5-7E730C53C283}" destId="{5169CFB0-1E5F-490F-B58E-24A3553DF2F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649593-ECD6-4E07-B252-0481BF858CE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ED053C-8E27-498C-B651-5245AD312BB4}">
      <dgm:prSet/>
      <dgm:spPr/>
      <dgm:t>
        <a:bodyPr/>
        <a:lstStyle/>
        <a:p>
          <a:r>
            <a:rPr lang="en-IN"/>
            <a:t>Dataset Selection:</a:t>
          </a:r>
          <a:endParaRPr lang="en-US"/>
        </a:p>
      </dgm:t>
    </dgm:pt>
    <dgm:pt modelId="{1D8E871E-418C-4FCE-A597-B5C2F3B6FD54}" type="parTrans" cxnId="{5C8D3475-D995-4BA6-899D-6DE6B693342D}">
      <dgm:prSet/>
      <dgm:spPr/>
      <dgm:t>
        <a:bodyPr/>
        <a:lstStyle/>
        <a:p>
          <a:endParaRPr lang="en-US"/>
        </a:p>
      </dgm:t>
    </dgm:pt>
    <dgm:pt modelId="{1412F2DF-DBB7-4AB7-B015-EE1EDA2E88C2}" type="sibTrans" cxnId="{5C8D3475-D995-4BA6-899D-6DE6B693342D}">
      <dgm:prSet/>
      <dgm:spPr/>
      <dgm:t>
        <a:bodyPr/>
        <a:lstStyle/>
        <a:p>
          <a:endParaRPr lang="en-US"/>
        </a:p>
      </dgm:t>
    </dgm:pt>
    <dgm:pt modelId="{F70B25B8-8A2F-4987-BE66-D417BF0BB54E}">
      <dgm:prSet/>
      <dgm:spPr/>
      <dgm:t>
        <a:bodyPr/>
        <a:lstStyle/>
        <a:p>
          <a:r>
            <a:rPr lang="en-IN"/>
            <a:t>PAWS (Paraphrase Adversaries from Word Scrambling)</a:t>
          </a:r>
          <a:endParaRPr lang="en-US"/>
        </a:p>
      </dgm:t>
    </dgm:pt>
    <dgm:pt modelId="{88DFFEA6-4F7C-4B2B-ABB7-4C0DAF6E98A3}" type="parTrans" cxnId="{CF7AF21A-1F45-4DD2-BDF2-E0FB027EEEBF}">
      <dgm:prSet/>
      <dgm:spPr/>
      <dgm:t>
        <a:bodyPr/>
        <a:lstStyle/>
        <a:p>
          <a:endParaRPr lang="en-US"/>
        </a:p>
      </dgm:t>
    </dgm:pt>
    <dgm:pt modelId="{97DEFCB9-70C9-4653-A623-200B55536C3C}" type="sibTrans" cxnId="{CF7AF21A-1F45-4DD2-BDF2-E0FB027EEEBF}">
      <dgm:prSet/>
      <dgm:spPr/>
      <dgm:t>
        <a:bodyPr/>
        <a:lstStyle/>
        <a:p>
          <a:endParaRPr lang="en-US"/>
        </a:p>
      </dgm:t>
    </dgm:pt>
    <dgm:pt modelId="{77421351-1A12-4863-9A54-12C76E0EC631}">
      <dgm:prSet/>
      <dgm:spPr/>
      <dgm:t>
        <a:bodyPr/>
        <a:lstStyle/>
        <a:p>
          <a:r>
            <a:rPr lang="en-IN"/>
            <a:t>Pre- Train BART Model</a:t>
          </a:r>
          <a:endParaRPr lang="en-US"/>
        </a:p>
      </dgm:t>
    </dgm:pt>
    <dgm:pt modelId="{75FE4933-4A5D-4F39-BBA0-0A5E0BA4C185}" type="parTrans" cxnId="{E8A5ADDB-D97D-4847-9A41-55F086C5B216}">
      <dgm:prSet/>
      <dgm:spPr/>
      <dgm:t>
        <a:bodyPr/>
        <a:lstStyle/>
        <a:p>
          <a:endParaRPr lang="en-US"/>
        </a:p>
      </dgm:t>
    </dgm:pt>
    <dgm:pt modelId="{ABD577E9-46FF-4632-AD54-D45D33B0A0E6}" type="sibTrans" cxnId="{E8A5ADDB-D97D-4847-9A41-55F086C5B216}">
      <dgm:prSet/>
      <dgm:spPr/>
      <dgm:t>
        <a:bodyPr/>
        <a:lstStyle/>
        <a:p>
          <a:endParaRPr lang="en-US"/>
        </a:p>
      </dgm:t>
    </dgm:pt>
    <dgm:pt modelId="{430E050C-B66D-465A-9F79-7C95165AB735}">
      <dgm:prSet/>
      <dgm:spPr/>
      <dgm:t>
        <a:bodyPr/>
        <a:lstStyle/>
        <a:p>
          <a:r>
            <a:rPr lang="en-IN"/>
            <a:t>Fine- Tune BART model</a:t>
          </a:r>
          <a:endParaRPr lang="en-US"/>
        </a:p>
      </dgm:t>
    </dgm:pt>
    <dgm:pt modelId="{B0DFA4EE-596B-43F6-9584-F2320B88AB0D}" type="parTrans" cxnId="{F892FF5D-F6C5-4527-A434-932E691AF395}">
      <dgm:prSet/>
      <dgm:spPr/>
      <dgm:t>
        <a:bodyPr/>
        <a:lstStyle/>
        <a:p>
          <a:endParaRPr lang="en-US"/>
        </a:p>
      </dgm:t>
    </dgm:pt>
    <dgm:pt modelId="{2D849FD7-443A-4571-9D47-C8B10135F0B5}" type="sibTrans" cxnId="{F892FF5D-F6C5-4527-A434-932E691AF395}">
      <dgm:prSet/>
      <dgm:spPr/>
      <dgm:t>
        <a:bodyPr/>
        <a:lstStyle/>
        <a:p>
          <a:endParaRPr lang="en-US"/>
        </a:p>
      </dgm:t>
    </dgm:pt>
    <dgm:pt modelId="{0C78113D-DA75-4C6E-B0BE-92F298C33BC6}">
      <dgm:prSet/>
      <dgm:spPr/>
      <dgm:t>
        <a:bodyPr/>
        <a:lstStyle/>
        <a:p>
          <a:r>
            <a:rPr lang="en-IN"/>
            <a:t>DeepSeek Model</a:t>
          </a:r>
          <a:endParaRPr lang="en-US"/>
        </a:p>
      </dgm:t>
    </dgm:pt>
    <dgm:pt modelId="{DABCC593-F19C-4E59-9E4F-AA03EE82149E}" type="parTrans" cxnId="{0AFCC3AD-63CD-4438-AA28-5E2C3FB7C67D}">
      <dgm:prSet/>
      <dgm:spPr/>
      <dgm:t>
        <a:bodyPr/>
        <a:lstStyle/>
        <a:p>
          <a:endParaRPr lang="en-US"/>
        </a:p>
      </dgm:t>
    </dgm:pt>
    <dgm:pt modelId="{126AFD77-75B8-491C-8E5C-806FA0A85C3F}" type="sibTrans" cxnId="{0AFCC3AD-63CD-4438-AA28-5E2C3FB7C67D}">
      <dgm:prSet/>
      <dgm:spPr/>
      <dgm:t>
        <a:bodyPr/>
        <a:lstStyle/>
        <a:p>
          <a:endParaRPr lang="en-US"/>
        </a:p>
      </dgm:t>
    </dgm:pt>
    <dgm:pt modelId="{AC79271B-BA5E-4C3A-921B-79B4AE172C04}" type="pres">
      <dgm:prSet presAssocID="{59649593-ECD6-4E07-B252-0481BF858CE0}" presName="linear" presStyleCnt="0">
        <dgm:presLayoutVars>
          <dgm:dir/>
          <dgm:animLvl val="lvl"/>
          <dgm:resizeHandles val="exact"/>
        </dgm:presLayoutVars>
      </dgm:prSet>
      <dgm:spPr/>
    </dgm:pt>
    <dgm:pt modelId="{EF296F67-4A14-4466-BAB3-6893B7D82ACA}" type="pres">
      <dgm:prSet presAssocID="{96ED053C-8E27-498C-B651-5245AD312BB4}" presName="parentLin" presStyleCnt="0"/>
      <dgm:spPr/>
    </dgm:pt>
    <dgm:pt modelId="{02866FA8-327A-4F0A-BA8B-BB638E63AE5D}" type="pres">
      <dgm:prSet presAssocID="{96ED053C-8E27-498C-B651-5245AD312BB4}" presName="parentLeftMargin" presStyleLbl="node1" presStyleIdx="0" presStyleCnt="4"/>
      <dgm:spPr/>
    </dgm:pt>
    <dgm:pt modelId="{232849E4-C9C5-4755-9134-5998F070C84E}" type="pres">
      <dgm:prSet presAssocID="{96ED053C-8E27-498C-B651-5245AD312BB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8C9377A-25AD-4934-9EEC-BD82A6E3F197}" type="pres">
      <dgm:prSet presAssocID="{96ED053C-8E27-498C-B651-5245AD312BB4}" presName="negativeSpace" presStyleCnt="0"/>
      <dgm:spPr/>
    </dgm:pt>
    <dgm:pt modelId="{5C93D477-01FA-4026-9380-0B766F11C5CF}" type="pres">
      <dgm:prSet presAssocID="{96ED053C-8E27-498C-B651-5245AD312BB4}" presName="childText" presStyleLbl="conFgAcc1" presStyleIdx="0" presStyleCnt="4">
        <dgm:presLayoutVars>
          <dgm:bulletEnabled val="1"/>
        </dgm:presLayoutVars>
      </dgm:prSet>
      <dgm:spPr/>
    </dgm:pt>
    <dgm:pt modelId="{04170EFB-3467-419B-9A9F-242B7902C40C}" type="pres">
      <dgm:prSet presAssocID="{1412F2DF-DBB7-4AB7-B015-EE1EDA2E88C2}" presName="spaceBetweenRectangles" presStyleCnt="0"/>
      <dgm:spPr/>
    </dgm:pt>
    <dgm:pt modelId="{46D64270-D4BB-4EF1-AA05-F09875566FB6}" type="pres">
      <dgm:prSet presAssocID="{77421351-1A12-4863-9A54-12C76E0EC631}" presName="parentLin" presStyleCnt="0"/>
      <dgm:spPr/>
    </dgm:pt>
    <dgm:pt modelId="{32161117-1253-4362-A9C3-67F3C079A9CF}" type="pres">
      <dgm:prSet presAssocID="{77421351-1A12-4863-9A54-12C76E0EC631}" presName="parentLeftMargin" presStyleLbl="node1" presStyleIdx="0" presStyleCnt="4"/>
      <dgm:spPr/>
    </dgm:pt>
    <dgm:pt modelId="{FD8BC3A6-5C31-4B2F-A178-F306A71B4632}" type="pres">
      <dgm:prSet presAssocID="{77421351-1A12-4863-9A54-12C76E0EC63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BD9D923-EC1F-4C6B-AAA7-52F74B4CE0E4}" type="pres">
      <dgm:prSet presAssocID="{77421351-1A12-4863-9A54-12C76E0EC631}" presName="negativeSpace" presStyleCnt="0"/>
      <dgm:spPr/>
    </dgm:pt>
    <dgm:pt modelId="{5EBBCFF8-D949-4051-B962-5EE47792DA18}" type="pres">
      <dgm:prSet presAssocID="{77421351-1A12-4863-9A54-12C76E0EC631}" presName="childText" presStyleLbl="conFgAcc1" presStyleIdx="1" presStyleCnt="4">
        <dgm:presLayoutVars>
          <dgm:bulletEnabled val="1"/>
        </dgm:presLayoutVars>
      </dgm:prSet>
      <dgm:spPr/>
    </dgm:pt>
    <dgm:pt modelId="{50FC197A-B1F7-491E-9A53-B1033476AAFE}" type="pres">
      <dgm:prSet presAssocID="{ABD577E9-46FF-4632-AD54-D45D33B0A0E6}" presName="spaceBetweenRectangles" presStyleCnt="0"/>
      <dgm:spPr/>
    </dgm:pt>
    <dgm:pt modelId="{D702EC06-B5B9-4972-9AAF-639239980AD1}" type="pres">
      <dgm:prSet presAssocID="{430E050C-B66D-465A-9F79-7C95165AB735}" presName="parentLin" presStyleCnt="0"/>
      <dgm:spPr/>
    </dgm:pt>
    <dgm:pt modelId="{457F49DE-289C-4F4B-96EF-10C3CD235CDC}" type="pres">
      <dgm:prSet presAssocID="{430E050C-B66D-465A-9F79-7C95165AB735}" presName="parentLeftMargin" presStyleLbl="node1" presStyleIdx="1" presStyleCnt="4"/>
      <dgm:spPr/>
    </dgm:pt>
    <dgm:pt modelId="{79CD1377-C604-4533-98A3-66951AF09959}" type="pres">
      <dgm:prSet presAssocID="{430E050C-B66D-465A-9F79-7C95165AB73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903B4A1-52FE-44CE-9CC0-0C8F3766DB87}" type="pres">
      <dgm:prSet presAssocID="{430E050C-B66D-465A-9F79-7C95165AB735}" presName="negativeSpace" presStyleCnt="0"/>
      <dgm:spPr/>
    </dgm:pt>
    <dgm:pt modelId="{63C10949-1EFC-4945-B16D-1EA378695D30}" type="pres">
      <dgm:prSet presAssocID="{430E050C-B66D-465A-9F79-7C95165AB735}" presName="childText" presStyleLbl="conFgAcc1" presStyleIdx="2" presStyleCnt="4">
        <dgm:presLayoutVars>
          <dgm:bulletEnabled val="1"/>
        </dgm:presLayoutVars>
      </dgm:prSet>
      <dgm:spPr/>
    </dgm:pt>
    <dgm:pt modelId="{FD227DD1-F293-4211-8248-CF9D54C95812}" type="pres">
      <dgm:prSet presAssocID="{2D849FD7-443A-4571-9D47-C8B10135F0B5}" presName="spaceBetweenRectangles" presStyleCnt="0"/>
      <dgm:spPr/>
    </dgm:pt>
    <dgm:pt modelId="{E1648401-D0EB-46D1-AD3D-6FF83713CDBB}" type="pres">
      <dgm:prSet presAssocID="{0C78113D-DA75-4C6E-B0BE-92F298C33BC6}" presName="parentLin" presStyleCnt="0"/>
      <dgm:spPr/>
    </dgm:pt>
    <dgm:pt modelId="{128F8A78-AA6B-4EBA-9577-053F31756962}" type="pres">
      <dgm:prSet presAssocID="{0C78113D-DA75-4C6E-B0BE-92F298C33BC6}" presName="parentLeftMargin" presStyleLbl="node1" presStyleIdx="2" presStyleCnt="4"/>
      <dgm:spPr/>
    </dgm:pt>
    <dgm:pt modelId="{759CD221-44B5-4B5E-BC9C-7DBBB7354EE2}" type="pres">
      <dgm:prSet presAssocID="{0C78113D-DA75-4C6E-B0BE-92F298C33BC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4046D10-23C5-470A-9B74-3A925B3F626D}" type="pres">
      <dgm:prSet presAssocID="{0C78113D-DA75-4C6E-B0BE-92F298C33BC6}" presName="negativeSpace" presStyleCnt="0"/>
      <dgm:spPr/>
    </dgm:pt>
    <dgm:pt modelId="{A5F394AA-58AC-4F0A-967E-4B5C38E1B793}" type="pres">
      <dgm:prSet presAssocID="{0C78113D-DA75-4C6E-B0BE-92F298C33BC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F7AF21A-1F45-4DD2-BDF2-E0FB027EEEBF}" srcId="{96ED053C-8E27-498C-B651-5245AD312BB4}" destId="{F70B25B8-8A2F-4987-BE66-D417BF0BB54E}" srcOrd="0" destOrd="0" parTransId="{88DFFEA6-4F7C-4B2B-ABB7-4C0DAF6E98A3}" sibTransId="{97DEFCB9-70C9-4653-A623-200B55536C3C}"/>
    <dgm:cxn modelId="{282BC031-AFAB-4465-9D1F-04C892E44DB0}" type="presOf" srcId="{430E050C-B66D-465A-9F79-7C95165AB735}" destId="{457F49DE-289C-4F4B-96EF-10C3CD235CDC}" srcOrd="0" destOrd="0" presId="urn:microsoft.com/office/officeart/2005/8/layout/list1"/>
    <dgm:cxn modelId="{F892FF5D-F6C5-4527-A434-932E691AF395}" srcId="{59649593-ECD6-4E07-B252-0481BF858CE0}" destId="{430E050C-B66D-465A-9F79-7C95165AB735}" srcOrd="2" destOrd="0" parTransId="{B0DFA4EE-596B-43F6-9584-F2320B88AB0D}" sibTransId="{2D849FD7-443A-4571-9D47-C8B10135F0B5}"/>
    <dgm:cxn modelId="{5FE19C53-F9AE-4777-9005-ABFAD49D28F9}" type="presOf" srcId="{0C78113D-DA75-4C6E-B0BE-92F298C33BC6}" destId="{128F8A78-AA6B-4EBA-9577-053F31756962}" srcOrd="0" destOrd="0" presId="urn:microsoft.com/office/officeart/2005/8/layout/list1"/>
    <dgm:cxn modelId="{5C8D3475-D995-4BA6-899D-6DE6B693342D}" srcId="{59649593-ECD6-4E07-B252-0481BF858CE0}" destId="{96ED053C-8E27-498C-B651-5245AD312BB4}" srcOrd="0" destOrd="0" parTransId="{1D8E871E-418C-4FCE-A597-B5C2F3B6FD54}" sibTransId="{1412F2DF-DBB7-4AB7-B015-EE1EDA2E88C2}"/>
    <dgm:cxn modelId="{31EEA557-19A0-4F4C-BCDA-84F03649907F}" type="presOf" srcId="{F70B25B8-8A2F-4987-BE66-D417BF0BB54E}" destId="{5C93D477-01FA-4026-9380-0B766F11C5CF}" srcOrd="0" destOrd="0" presId="urn:microsoft.com/office/officeart/2005/8/layout/list1"/>
    <dgm:cxn modelId="{7C112081-E9F3-4636-AD15-82BA0C7F0926}" type="presOf" srcId="{96ED053C-8E27-498C-B651-5245AD312BB4}" destId="{232849E4-C9C5-4755-9134-5998F070C84E}" srcOrd="1" destOrd="0" presId="urn:microsoft.com/office/officeart/2005/8/layout/list1"/>
    <dgm:cxn modelId="{B1634498-D6AC-4C32-BFAE-93D94D188FC1}" type="presOf" srcId="{77421351-1A12-4863-9A54-12C76E0EC631}" destId="{FD8BC3A6-5C31-4B2F-A178-F306A71B4632}" srcOrd="1" destOrd="0" presId="urn:microsoft.com/office/officeart/2005/8/layout/list1"/>
    <dgm:cxn modelId="{0AFCC3AD-63CD-4438-AA28-5E2C3FB7C67D}" srcId="{59649593-ECD6-4E07-B252-0481BF858CE0}" destId="{0C78113D-DA75-4C6E-B0BE-92F298C33BC6}" srcOrd="3" destOrd="0" parTransId="{DABCC593-F19C-4E59-9E4F-AA03EE82149E}" sibTransId="{126AFD77-75B8-491C-8E5C-806FA0A85C3F}"/>
    <dgm:cxn modelId="{91D970B5-7AD1-4282-AACF-75BDF5065EF1}" type="presOf" srcId="{59649593-ECD6-4E07-B252-0481BF858CE0}" destId="{AC79271B-BA5E-4C3A-921B-79B4AE172C04}" srcOrd="0" destOrd="0" presId="urn:microsoft.com/office/officeart/2005/8/layout/list1"/>
    <dgm:cxn modelId="{D902F1BE-189C-496B-B0DD-47DDCC723C9B}" type="presOf" srcId="{96ED053C-8E27-498C-B651-5245AD312BB4}" destId="{02866FA8-327A-4F0A-BA8B-BB638E63AE5D}" srcOrd="0" destOrd="0" presId="urn:microsoft.com/office/officeart/2005/8/layout/list1"/>
    <dgm:cxn modelId="{359412C3-8A50-4D82-AB43-B9C24B1BFE42}" type="presOf" srcId="{77421351-1A12-4863-9A54-12C76E0EC631}" destId="{32161117-1253-4362-A9C3-67F3C079A9CF}" srcOrd="0" destOrd="0" presId="urn:microsoft.com/office/officeart/2005/8/layout/list1"/>
    <dgm:cxn modelId="{E74FC2D4-61CD-46BF-A3B5-0B54B3D0270B}" type="presOf" srcId="{430E050C-B66D-465A-9F79-7C95165AB735}" destId="{79CD1377-C604-4533-98A3-66951AF09959}" srcOrd="1" destOrd="0" presId="urn:microsoft.com/office/officeart/2005/8/layout/list1"/>
    <dgm:cxn modelId="{E8A5ADDB-D97D-4847-9A41-55F086C5B216}" srcId="{59649593-ECD6-4E07-B252-0481BF858CE0}" destId="{77421351-1A12-4863-9A54-12C76E0EC631}" srcOrd="1" destOrd="0" parTransId="{75FE4933-4A5D-4F39-BBA0-0A5E0BA4C185}" sibTransId="{ABD577E9-46FF-4632-AD54-D45D33B0A0E6}"/>
    <dgm:cxn modelId="{88DD04DC-9D03-454E-828F-5D7204A00D00}" type="presOf" srcId="{0C78113D-DA75-4C6E-B0BE-92F298C33BC6}" destId="{759CD221-44B5-4B5E-BC9C-7DBBB7354EE2}" srcOrd="1" destOrd="0" presId="urn:microsoft.com/office/officeart/2005/8/layout/list1"/>
    <dgm:cxn modelId="{142A8FB3-4DBE-454A-A83B-19DA3F5F153D}" type="presParOf" srcId="{AC79271B-BA5E-4C3A-921B-79B4AE172C04}" destId="{EF296F67-4A14-4466-BAB3-6893B7D82ACA}" srcOrd="0" destOrd="0" presId="urn:microsoft.com/office/officeart/2005/8/layout/list1"/>
    <dgm:cxn modelId="{97134DE5-CBB7-4F30-B82F-4D89D5BF6D66}" type="presParOf" srcId="{EF296F67-4A14-4466-BAB3-6893B7D82ACA}" destId="{02866FA8-327A-4F0A-BA8B-BB638E63AE5D}" srcOrd="0" destOrd="0" presId="urn:microsoft.com/office/officeart/2005/8/layout/list1"/>
    <dgm:cxn modelId="{80E1C954-B694-45B8-962E-08E337CC8CF5}" type="presParOf" srcId="{EF296F67-4A14-4466-BAB3-6893B7D82ACA}" destId="{232849E4-C9C5-4755-9134-5998F070C84E}" srcOrd="1" destOrd="0" presId="urn:microsoft.com/office/officeart/2005/8/layout/list1"/>
    <dgm:cxn modelId="{24C00239-0FE4-48F5-8332-7991791B3111}" type="presParOf" srcId="{AC79271B-BA5E-4C3A-921B-79B4AE172C04}" destId="{D8C9377A-25AD-4934-9EEC-BD82A6E3F197}" srcOrd="1" destOrd="0" presId="urn:microsoft.com/office/officeart/2005/8/layout/list1"/>
    <dgm:cxn modelId="{F34B4B19-806E-4D60-A94B-1A7D69649193}" type="presParOf" srcId="{AC79271B-BA5E-4C3A-921B-79B4AE172C04}" destId="{5C93D477-01FA-4026-9380-0B766F11C5CF}" srcOrd="2" destOrd="0" presId="urn:microsoft.com/office/officeart/2005/8/layout/list1"/>
    <dgm:cxn modelId="{091B0392-5B17-40AC-B0B4-2AB0A2291186}" type="presParOf" srcId="{AC79271B-BA5E-4C3A-921B-79B4AE172C04}" destId="{04170EFB-3467-419B-9A9F-242B7902C40C}" srcOrd="3" destOrd="0" presId="urn:microsoft.com/office/officeart/2005/8/layout/list1"/>
    <dgm:cxn modelId="{F6E7369C-4FCE-4477-BBA3-0EE08528D17C}" type="presParOf" srcId="{AC79271B-BA5E-4C3A-921B-79B4AE172C04}" destId="{46D64270-D4BB-4EF1-AA05-F09875566FB6}" srcOrd="4" destOrd="0" presId="urn:microsoft.com/office/officeart/2005/8/layout/list1"/>
    <dgm:cxn modelId="{0AC3805A-5C82-43A5-A128-B0D572738A3A}" type="presParOf" srcId="{46D64270-D4BB-4EF1-AA05-F09875566FB6}" destId="{32161117-1253-4362-A9C3-67F3C079A9CF}" srcOrd="0" destOrd="0" presId="urn:microsoft.com/office/officeart/2005/8/layout/list1"/>
    <dgm:cxn modelId="{AE5554C9-AECF-4922-8ADA-EA81C42297E6}" type="presParOf" srcId="{46D64270-D4BB-4EF1-AA05-F09875566FB6}" destId="{FD8BC3A6-5C31-4B2F-A178-F306A71B4632}" srcOrd="1" destOrd="0" presId="urn:microsoft.com/office/officeart/2005/8/layout/list1"/>
    <dgm:cxn modelId="{63BD0C13-2511-4CDE-A2BE-875F408B2EAB}" type="presParOf" srcId="{AC79271B-BA5E-4C3A-921B-79B4AE172C04}" destId="{BBD9D923-EC1F-4C6B-AAA7-52F74B4CE0E4}" srcOrd="5" destOrd="0" presId="urn:microsoft.com/office/officeart/2005/8/layout/list1"/>
    <dgm:cxn modelId="{4CB5D4A5-8473-44B4-A344-90F589D96BDC}" type="presParOf" srcId="{AC79271B-BA5E-4C3A-921B-79B4AE172C04}" destId="{5EBBCFF8-D949-4051-B962-5EE47792DA18}" srcOrd="6" destOrd="0" presId="urn:microsoft.com/office/officeart/2005/8/layout/list1"/>
    <dgm:cxn modelId="{5C4774B5-2A11-4DBC-AF4F-4791189B608B}" type="presParOf" srcId="{AC79271B-BA5E-4C3A-921B-79B4AE172C04}" destId="{50FC197A-B1F7-491E-9A53-B1033476AAFE}" srcOrd="7" destOrd="0" presId="urn:microsoft.com/office/officeart/2005/8/layout/list1"/>
    <dgm:cxn modelId="{B8C7E599-24B0-4892-8234-F8EF1E3F090E}" type="presParOf" srcId="{AC79271B-BA5E-4C3A-921B-79B4AE172C04}" destId="{D702EC06-B5B9-4972-9AAF-639239980AD1}" srcOrd="8" destOrd="0" presId="urn:microsoft.com/office/officeart/2005/8/layout/list1"/>
    <dgm:cxn modelId="{31E61959-0506-403B-808D-9737E50401A3}" type="presParOf" srcId="{D702EC06-B5B9-4972-9AAF-639239980AD1}" destId="{457F49DE-289C-4F4B-96EF-10C3CD235CDC}" srcOrd="0" destOrd="0" presId="urn:microsoft.com/office/officeart/2005/8/layout/list1"/>
    <dgm:cxn modelId="{6BE05C42-8290-4A8E-BB59-C422CDB7354C}" type="presParOf" srcId="{D702EC06-B5B9-4972-9AAF-639239980AD1}" destId="{79CD1377-C604-4533-98A3-66951AF09959}" srcOrd="1" destOrd="0" presId="urn:microsoft.com/office/officeart/2005/8/layout/list1"/>
    <dgm:cxn modelId="{BAA1C3CC-3238-4F94-AD76-9BC7A9BBF64F}" type="presParOf" srcId="{AC79271B-BA5E-4C3A-921B-79B4AE172C04}" destId="{1903B4A1-52FE-44CE-9CC0-0C8F3766DB87}" srcOrd="9" destOrd="0" presId="urn:microsoft.com/office/officeart/2005/8/layout/list1"/>
    <dgm:cxn modelId="{82ECF917-6C40-4C51-AA0C-53F5BEA14AD7}" type="presParOf" srcId="{AC79271B-BA5E-4C3A-921B-79B4AE172C04}" destId="{63C10949-1EFC-4945-B16D-1EA378695D30}" srcOrd="10" destOrd="0" presId="urn:microsoft.com/office/officeart/2005/8/layout/list1"/>
    <dgm:cxn modelId="{93D77FBA-2E39-4FD4-9413-C8621509715A}" type="presParOf" srcId="{AC79271B-BA5E-4C3A-921B-79B4AE172C04}" destId="{FD227DD1-F293-4211-8248-CF9D54C95812}" srcOrd="11" destOrd="0" presId="urn:microsoft.com/office/officeart/2005/8/layout/list1"/>
    <dgm:cxn modelId="{2B5A569A-8BB6-49B4-804E-6E0DD52B4754}" type="presParOf" srcId="{AC79271B-BA5E-4C3A-921B-79B4AE172C04}" destId="{E1648401-D0EB-46D1-AD3D-6FF83713CDBB}" srcOrd="12" destOrd="0" presId="urn:microsoft.com/office/officeart/2005/8/layout/list1"/>
    <dgm:cxn modelId="{6D7FEEB0-C1AC-47F1-B24C-46D60098C256}" type="presParOf" srcId="{E1648401-D0EB-46D1-AD3D-6FF83713CDBB}" destId="{128F8A78-AA6B-4EBA-9577-053F31756962}" srcOrd="0" destOrd="0" presId="urn:microsoft.com/office/officeart/2005/8/layout/list1"/>
    <dgm:cxn modelId="{4FA2B87C-23FF-44DB-8D52-349BC685C4D1}" type="presParOf" srcId="{E1648401-D0EB-46D1-AD3D-6FF83713CDBB}" destId="{759CD221-44B5-4B5E-BC9C-7DBBB7354EE2}" srcOrd="1" destOrd="0" presId="urn:microsoft.com/office/officeart/2005/8/layout/list1"/>
    <dgm:cxn modelId="{A59EF82B-0361-4F54-A7DB-16FC23959F86}" type="presParOf" srcId="{AC79271B-BA5E-4C3A-921B-79B4AE172C04}" destId="{14046D10-23C5-470A-9B74-3A925B3F626D}" srcOrd="13" destOrd="0" presId="urn:microsoft.com/office/officeart/2005/8/layout/list1"/>
    <dgm:cxn modelId="{FEA2C297-5B58-4F59-A016-A1A5BB16D43E}" type="presParOf" srcId="{AC79271B-BA5E-4C3A-921B-79B4AE172C04}" destId="{A5F394AA-58AC-4F0A-967E-4B5C38E1B79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3C7BC-91F2-4AEA-BBA8-D97C808780EE}">
      <dsp:nvSpPr>
        <dsp:cNvPr id="0" name=""/>
        <dsp:cNvSpPr/>
      </dsp:nvSpPr>
      <dsp:spPr>
        <a:xfrm>
          <a:off x="0" y="653795"/>
          <a:ext cx="10058399" cy="12070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3A1A0-6A04-4214-AEC1-2D19FE7F5A13}">
      <dsp:nvSpPr>
        <dsp:cNvPr id="0" name=""/>
        <dsp:cNvSpPr/>
      </dsp:nvSpPr>
      <dsp:spPr>
        <a:xfrm>
          <a:off x="365119" y="925372"/>
          <a:ext cx="663854" cy="6638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14FCE-7AE8-4B6C-88CF-B4BAB340B248}">
      <dsp:nvSpPr>
        <dsp:cNvPr id="0" name=""/>
        <dsp:cNvSpPr/>
      </dsp:nvSpPr>
      <dsp:spPr>
        <a:xfrm>
          <a:off x="1394094" y="653795"/>
          <a:ext cx="8664305" cy="1207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27742" rIns="127742" bIns="127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Detect plagiarism using AI to compare text with existing content and identify copied material.</a:t>
          </a:r>
          <a:endParaRPr lang="en-US" sz="2500" kern="1200"/>
        </a:p>
      </dsp:txBody>
      <dsp:txXfrm>
        <a:off x="1394094" y="653795"/>
        <a:ext cx="8664305" cy="1207008"/>
      </dsp:txXfrm>
    </dsp:sp>
    <dsp:sp modelId="{84462CC7-4CFD-4DEB-B8F4-006DC241786D}">
      <dsp:nvSpPr>
        <dsp:cNvPr id="0" name=""/>
        <dsp:cNvSpPr/>
      </dsp:nvSpPr>
      <dsp:spPr>
        <a:xfrm>
          <a:off x="0" y="2162556"/>
          <a:ext cx="10058399" cy="12070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802C0-A6B8-48BE-9F7A-BE29C614512F}">
      <dsp:nvSpPr>
        <dsp:cNvPr id="0" name=""/>
        <dsp:cNvSpPr/>
      </dsp:nvSpPr>
      <dsp:spPr>
        <a:xfrm>
          <a:off x="365119" y="2434132"/>
          <a:ext cx="663854" cy="663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4DCCB-3BD9-4E6A-85C4-69B400AC6E20}">
      <dsp:nvSpPr>
        <dsp:cNvPr id="0" name=""/>
        <dsp:cNvSpPr/>
      </dsp:nvSpPr>
      <dsp:spPr>
        <a:xfrm>
          <a:off x="1394094" y="2162556"/>
          <a:ext cx="8664305" cy="1207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27742" rIns="127742" bIns="127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Paraphrase content using AI-based models to rewrite text while preserving its original meaning.</a:t>
          </a:r>
          <a:endParaRPr lang="en-US" sz="2500" kern="1200"/>
        </a:p>
      </dsp:txBody>
      <dsp:txXfrm>
        <a:off x="1394094" y="2162556"/>
        <a:ext cx="8664305" cy="1207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68E79-F5B9-446E-BE4E-7CDAC46E6660}">
      <dsp:nvSpPr>
        <dsp:cNvPr id="0" name=""/>
        <dsp:cNvSpPr/>
      </dsp:nvSpPr>
      <dsp:spPr>
        <a:xfrm>
          <a:off x="0" y="222245"/>
          <a:ext cx="6797675" cy="1055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/>
            <a:t>Dataset Selection:</a:t>
          </a:r>
          <a:endParaRPr lang="en-US" sz="4400" kern="1200"/>
        </a:p>
      </dsp:txBody>
      <dsp:txXfrm>
        <a:off x="51517" y="273762"/>
        <a:ext cx="6694641" cy="952306"/>
      </dsp:txXfrm>
    </dsp:sp>
    <dsp:sp modelId="{7ACB157A-F9B8-45E2-B449-8C46184C28F1}">
      <dsp:nvSpPr>
        <dsp:cNvPr id="0" name=""/>
        <dsp:cNvSpPr/>
      </dsp:nvSpPr>
      <dsp:spPr>
        <a:xfrm>
          <a:off x="0" y="1277586"/>
          <a:ext cx="6797675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3400" kern="1200"/>
            <a:t>PAN Dataset 2011</a:t>
          </a:r>
          <a:endParaRPr lang="en-US" sz="3400" kern="1200"/>
        </a:p>
      </dsp:txBody>
      <dsp:txXfrm>
        <a:off x="0" y="1277586"/>
        <a:ext cx="6797675" cy="728640"/>
      </dsp:txXfrm>
    </dsp:sp>
    <dsp:sp modelId="{424BC0A3-E0C4-4094-BC88-03435A419F2A}">
      <dsp:nvSpPr>
        <dsp:cNvPr id="0" name=""/>
        <dsp:cNvSpPr/>
      </dsp:nvSpPr>
      <dsp:spPr>
        <a:xfrm>
          <a:off x="0" y="2006226"/>
          <a:ext cx="6797675" cy="1055340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/>
            <a:t>Pre- Train (all-MiniLM-l6-v2)</a:t>
          </a:r>
          <a:endParaRPr lang="en-US" sz="4400" kern="1200"/>
        </a:p>
      </dsp:txBody>
      <dsp:txXfrm>
        <a:off x="51517" y="2057743"/>
        <a:ext cx="6694641" cy="952306"/>
      </dsp:txXfrm>
    </dsp:sp>
    <dsp:sp modelId="{86C84E3C-44D4-4FC9-BBE9-F7075ABD1357}">
      <dsp:nvSpPr>
        <dsp:cNvPr id="0" name=""/>
        <dsp:cNvSpPr/>
      </dsp:nvSpPr>
      <dsp:spPr>
        <a:xfrm>
          <a:off x="0" y="3188286"/>
          <a:ext cx="6797675" cy="105534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/>
            <a:t>Fine- Tune MiniLM model</a:t>
          </a:r>
          <a:endParaRPr lang="en-US" sz="4400" kern="1200"/>
        </a:p>
      </dsp:txBody>
      <dsp:txXfrm>
        <a:off x="51517" y="3239803"/>
        <a:ext cx="6694641" cy="952306"/>
      </dsp:txXfrm>
    </dsp:sp>
    <dsp:sp modelId="{5169CFB0-1E5F-490F-B58E-24A3553DF2FE}">
      <dsp:nvSpPr>
        <dsp:cNvPr id="0" name=""/>
        <dsp:cNvSpPr/>
      </dsp:nvSpPr>
      <dsp:spPr>
        <a:xfrm>
          <a:off x="0" y="4243626"/>
          <a:ext cx="6797675" cy="118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3400" kern="1200"/>
            <a:t>Direct Fine Tune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3400" kern="1200"/>
            <a:t>Sentence Transformer Based</a:t>
          </a:r>
          <a:endParaRPr lang="en-US" sz="3400" kern="1200"/>
        </a:p>
      </dsp:txBody>
      <dsp:txXfrm>
        <a:off x="0" y="4243626"/>
        <a:ext cx="6797675" cy="1184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3D477-01FA-4026-9380-0B766F11C5CF}">
      <dsp:nvSpPr>
        <dsp:cNvPr id="0" name=""/>
        <dsp:cNvSpPr/>
      </dsp:nvSpPr>
      <dsp:spPr>
        <a:xfrm>
          <a:off x="0" y="421685"/>
          <a:ext cx="6797675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562356" rIns="527575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/>
            <a:t>PAWS (Paraphrase Adversaries from Word Scrambling)</a:t>
          </a:r>
          <a:endParaRPr lang="en-US" sz="2700" kern="1200"/>
        </a:p>
      </dsp:txBody>
      <dsp:txXfrm>
        <a:off x="0" y="421685"/>
        <a:ext cx="6797675" cy="1530900"/>
      </dsp:txXfrm>
    </dsp:sp>
    <dsp:sp modelId="{232849E4-C9C5-4755-9134-5998F070C84E}">
      <dsp:nvSpPr>
        <dsp:cNvPr id="0" name=""/>
        <dsp:cNvSpPr/>
      </dsp:nvSpPr>
      <dsp:spPr>
        <a:xfrm>
          <a:off x="339883" y="23165"/>
          <a:ext cx="4758372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Dataset Selection:</a:t>
          </a:r>
          <a:endParaRPr lang="en-US" sz="2700" kern="1200"/>
        </a:p>
      </dsp:txBody>
      <dsp:txXfrm>
        <a:off x="378791" y="62073"/>
        <a:ext cx="4680556" cy="719224"/>
      </dsp:txXfrm>
    </dsp:sp>
    <dsp:sp modelId="{5EBBCFF8-D949-4051-B962-5EE47792DA18}">
      <dsp:nvSpPr>
        <dsp:cNvPr id="0" name=""/>
        <dsp:cNvSpPr/>
      </dsp:nvSpPr>
      <dsp:spPr>
        <a:xfrm>
          <a:off x="0" y="2496905"/>
          <a:ext cx="679767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8BC3A6-5C31-4B2F-A178-F306A71B4632}">
      <dsp:nvSpPr>
        <dsp:cNvPr id="0" name=""/>
        <dsp:cNvSpPr/>
      </dsp:nvSpPr>
      <dsp:spPr>
        <a:xfrm>
          <a:off x="339883" y="2098385"/>
          <a:ext cx="4758372" cy="797040"/>
        </a:xfrm>
        <a:prstGeom prst="round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Pre- Train BART Model</a:t>
          </a:r>
          <a:endParaRPr lang="en-US" sz="2700" kern="1200"/>
        </a:p>
      </dsp:txBody>
      <dsp:txXfrm>
        <a:off x="378791" y="2137293"/>
        <a:ext cx="4680556" cy="719224"/>
      </dsp:txXfrm>
    </dsp:sp>
    <dsp:sp modelId="{63C10949-1EFC-4945-B16D-1EA378695D30}">
      <dsp:nvSpPr>
        <dsp:cNvPr id="0" name=""/>
        <dsp:cNvSpPr/>
      </dsp:nvSpPr>
      <dsp:spPr>
        <a:xfrm>
          <a:off x="0" y="3721626"/>
          <a:ext cx="679767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D1377-C604-4533-98A3-66951AF09959}">
      <dsp:nvSpPr>
        <dsp:cNvPr id="0" name=""/>
        <dsp:cNvSpPr/>
      </dsp:nvSpPr>
      <dsp:spPr>
        <a:xfrm>
          <a:off x="339883" y="3323106"/>
          <a:ext cx="4758372" cy="797040"/>
        </a:xfrm>
        <a:prstGeom prst="round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Fine- Tune BART model</a:t>
          </a:r>
          <a:endParaRPr lang="en-US" sz="2700" kern="1200"/>
        </a:p>
      </dsp:txBody>
      <dsp:txXfrm>
        <a:off x="378791" y="3362014"/>
        <a:ext cx="4680556" cy="719224"/>
      </dsp:txXfrm>
    </dsp:sp>
    <dsp:sp modelId="{A5F394AA-58AC-4F0A-967E-4B5C38E1B793}">
      <dsp:nvSpPr>
        <dsp:cNvPr id="0" name=""/>
        <dsp:cNvSpPr/>
      </dsp:nvSpPr>
      <dsp:spPr>
        <a:xfrm>
          <a:off x="0" y="4946346"/>
          <a:ext cx="679767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CD221-44B5-4B5E-BC9C-7DBBB7354EE2}">
      <dsp:nvSpPr>
        <dsp:cNvPr id="0" name=""/>
        <dsp:cNvSpPr/>
      </dsp:nvSpPr>
      <dsp:spPr>
        <a:xfrm>
          <a:off x="339883" y="4547826"/>
          <a:ext cx="4758372" cy="79704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DeepSeek Model</a:t>
          </a:r>
          <a:endParaRPr lang="en-US" sz="2700" kern="1200"/>
        </a:p>
      </dsp:txBody>
      <dsp:txXfrm>
        <a:off x="378791" y="4586734"/>
        <a:ext cx="4680556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3BF92-B50F-4F5B-9AD2-6F750FA614E4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F4DFC-A8E8-4432-8B2B-F59305405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51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0417-17BF-435E-8C24-C1EDEAE465B6}" type="datetime1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SRH University Heidelberg - M.E. Information Technology - 11037364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327-992C-4CCB-9C50-C48868E1BFA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54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FE5F-6E30-4FD0-B90F-F8572DF05528}" type="datetime1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SRH University Heidelberg - M.E. Information Technology - 11037364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327-992C-4CCB-9C50-C48868E1B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15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7F7E-0909-4206-B7DD-0D6D856D51C3}" type="datetime1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SRH University Heidelberg - M.E. Information Technology - 11037364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327-992C-4CCB-9C50-C48868E1B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45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E2CB-DAA2-4F99-BE22-A7A9A063DE3D}" type="datetime1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SRH University Heidelberg - M.E. Information Technology - 11037364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327-992C-4CCB-9C50-C48868E1B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2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61F-26D8-4F15-8DF5-37AE6B2A27BA}" type="datetime1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SRH University Heidelberg - M.E. Information Technology - 11037364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327-992C-4CCB-9C50-C48868E1BFA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21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7954-4404-48F9-AE32-9AD2243B6298}" type="datetime1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SRH University Heidelberg - M.E. Information Technology - 11037364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327-992C-4CCB-9C50-C48868E1B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7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B242-531B-43EE-B826-4576ED043CDC}" type="datetime1">
              <a:rPr lang="en-IN" smtClean="0"/>
              <a:t>14-03-2025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SRH University Heidelberg - M.E. Information Technology - 11037364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327-992C-4CCB-9C50-C48868E1B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33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ED10-E217-4433-A624-AFAAF817C616}" type="datetime1">
              <a:rPr lang="en-IN" smtClean="0"/>
              <a:t>14-03-2025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SRH University Heidelberg - M.E. Information Technology - 11037364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327-992C-4CCB-9C50-C48868E1B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2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41E7-7423-402A-8AD1-FA09D79A1A4C}" type="datetime1">
              <a:rPr lang="en-IN" smtClean="0"/>
              <a:t>14-03-2025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SRH University Heidelberg - M.E. Information Technology - 11037364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327-992C-4CCB-9C50-C48868E1B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36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A88A41-77E9-46D1-AF9E-894714362FB2}" type="datetime1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SRH University Heidelberg - M.E. Information Technology - 11037364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B11327-992C-4CCB-9C50-C48868E1B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93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D89A-DDA2-4E06-BF3F-956E67A9BA54}" type="datetime1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SRH University Heidelberg - M.E. Information Technology - 11037364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327-992C-4CCB-9C50-C48868E1B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8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72BE69-255C-4EDB-8E65-164D86A5DC96}" type="datetime1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SRH University Heidelberg - M.E. Information Technology - 11037364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B11327-992C-4CCB-9C50-C48868E1BFA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2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pette adding DNA sample to a petri dish">
            <a:extLst>
              <a:ext uri="{FF2B5EF4-FFF2-40B4-BE49-F238E27FC236}">
                <a16:creationId xmlns:a16="http://schemas.microsoft.com/office/drawing/2014/main" id="{1C1326FC-C579-FAA1-29A9-B4B139B7F01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777D91-A057-EFBB-51BF-9F36AE873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IN" dirty="0"/>
              <a:t>Plagiarism Detection and Paraphrase based on Gen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9FDE8-46FE-F00C-2982-5DAC50284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Rahul Birwadkar(11037364)</a:t>
            </a:r>
          </a:p>
          <a:p>
            <a:pPr marL="342900" indent="-342900">
              <a:buFontTx/>
              <a:buChar char="-"/>
            </a:pPr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M.E. in Information Technology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83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587D-949C-338E-F96D-36CE6863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Thesis Objectives: 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F0F4CA4-DC35-21EF-C4A7-CF4ECC70E2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43AA8-2463-90EB-8EAA-70662802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SRH University Heidelberg - M.E. Information Technology - 11037364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C7A9-5D93-0EFF-CF51-20222C50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327-992C-4CCB-9C50-C48868E1BFA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68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ADAAA-DB0F-7D1A-D7AF-50BB317F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Plagiarism Detection Approach: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4DFAC-9A18-F005-75F0-B8AB052A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>
                <a:solidFill>
                  <a:schemeClr val="tx2"/>
                </a:solidFill>
              </a:rPr>
              <a:t>SRH University Heidelberg - M.E. Information Technology - 11037364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DD395-1A2B-B706-6555-72C60B65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B11327-992C-4CCB-9C50-C48868E1BFA3}" type="slidenum">
              <a:rPr lang="en-IN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IN">
              <a:solidFill>
                <a:schemeClr val="tx2"/>
              </a:solidFill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F306211-AB46-8380-7233-5B221FC6F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70357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15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9753D-3FBA-195A-73F1-9FE3BFA6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Paraphrase Generation Approach: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5A2E8-E3A1-1279-E126-1AD87365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>
                <a:solidFill>
                  <a:schemeClr val="tx2"/>
                </a:solidFill>
              </a:rPr>
              <a:t>SRH University Heidelberg - M.E. Information Technology - 11037364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0E97A-0D08-6EFE-AE4E-317B8CE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B11327-992C-4CCB-9C50-C48868E1BFA3}" type="slidenum">
              <a:rPr lang="en-IN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IN">
              <a:solidFill>
                <a:schemeClr val="tx2"/>
              </a:solidFill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DEC494D3-AFDD-19A1-D38D-2FD2F56C1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80663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407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4603-4A8A-9ED2-B968-8FC4D1CB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Plagiarism Detection Result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0DCD9BB-8060-0138-A9CC-FED77800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latin typeface="+mn-lt"/>
                <a:ea typeface="+mn-ea"/>
                <a:cs typeface="+mn-cs"/>
              </a:rPr>
              <a:t>SRH University Heidelberg - M.E. Information Technology - 11037364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401C0A-7136-00DC-F06B-015731D7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CBB11327-992C-4CCB-9C50-C48868E1BFA3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C0A7A4-6557-A6EB-486F-05C80E608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200323"/>
              </p:ext>
            </p:extLst>
          </p:nvPr>
        </p:nvGraphicFramePr>
        <p:xfrm>
          <a:off x="1096963" y="2042160"/>
          <a:ext cx="10058403" cy="4340385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845616">
                  <a:extLst>
                    <a:ext uri="{9D8B030D-6E8A-4147-A177-3AD203B41FA5}">
                      <a16:colId xmlns:a16="http://schemas.microsoft.com/office/drawing/2014/main" val="910911846"/>
                    </a:ext>
                  </a:extLst>
                </a:gridCol>
                <a:gridCol w="1577954">
                  <a:extLst>
                    <a:ext uri="{9D8B030D-6E8A-4147-A177-3AD203B41FA5}">
                      <a16:colId xmlns:a16="http://schemas.microsoft.com/office/drawing/2014/main" val="253204242"/>
                    </a:ext>
                  </a:extLst>
                </a:gridCol>
                <a:gridCol w="1202775">
                  <a:extLst>
                    <a:ext uri="{9D8B030D-6E8A-4147-A177-3AD203B41FA5}">
                      <a16:colId xmlns:a16="http://schemas.microsoft.com/office/drawing/2014/main" val="4209060797"/>
                    </a:ext>
                  </a:extLst>
                </a:gridCol>
                <a:gridCol w="1208413">
                  <a:extLst>
                    <a:ext uri="{9D8B030D-6E8A-4147-A177-3AD203B41FA5}">
                      <a16:colId xmlns:a16="http://schemas.microsoft.com/office/drawing/2014/main" val="1188839284"/>
                    </a:ext>
                  </a:extLst>
                </a:gridCol>
                <a:gridCol w="866422">
                  <a:extLst>
                    <a:ext uri="{9D8B030D-6E8A-4147-A177-3AD203B41FA5}">
                      <a16:colId xmlns:a16="http://schemas.microsoft.com/office/drawing/2014/main" val="1371740784"/>
                    </a:ext>
                  </a:extLst>
                </a:gridCol>
                <a:gridCol w="917175">
                  <a:extLst>
                    <a:ext uri="{9D8B030D-6E8A-4147-A177-3AD203B41FA5}">
                      <a16:colId xmlns:a16="http://schemas.microsoft.com/office/drawing/2014/main" val="732137119"/>
                    </a:ext>
                  </a:extLst>
                </a:gridCol>
                <a:gridCol w="1185195">
                  <a:extLst>
                    <a:ext uri="{9D8B030D-6E8A-4147-A177-3AD203B41FA5}">
                      <a16:colId xmlns:a16="http://schemas.microsoft.com/office/drawing/2014/main" val="2935278094"/>
                    </a:ext>
                  </a:extLst>
                </a:gridCol>
                <a:gridCol w="1254853">
                  <a:extLst>
                    <a:ext uri="{9D8B030D-6E8A-4147-A177-3AD203B41FA5}">
                      <a16:colId xmlns:a16="http://schemas.microsoft.com/office/drawing/2014/main" val="2046540711"/>
                    </a:ext>
                  </a:extLst>
                </a:gridCol>
              </a:tblGrid>
              <a:tr h="3196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b="1" kern="0" cap="none" spc="30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IN" sz="1300" b="1" kern="100" cap="none" spc="3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0" marR="671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b="1" kern="0" cap="none" spc="30">
                          <a:solidFill>
                            <a:schemeClr val="tx1"/>
                          </a:solidFill>
                          <a:effectLst/>
                        </a:rPr>
                        <a:t>Approach</a:t>
                      </a:r>
                      <a:endParaRPr lang="en-IN" sz="1300" b="1" kern="100" cap="none" spc="3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0" marR="671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b="1" kern="0" cap="none" spc="3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IN" sz="1300" b="1" kern="100" cap="none" spc="3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0" marR="671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b="1" kern="0" cap="none" spc="3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en-IN" sz="1300" b="1" kern="100" cap="none" spc="3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0" marR="671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b="1" kern="0" cap="none" spc="3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en-IN" sz="1300" b="1" kern="100" cap="none" spc="3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0" marR="671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b="1" kern="0" cap="none" spc="30">
                          <a:solidFill>
                            <a:schemeClr val="tx1"/>
                          </a:solidFill>
                          <a:effectLst/>
                        </a:rPr>
                        <a:t>F1 Score</a:t>
                      </a:r>
                      <a:endParaRPr lang="en-IN" sz="1300" b="1" kern="100" cap="none" spc="3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0" marR="671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b="1" kern="0" cap="none" spc="30">
                          <a:solidFill>
                            <a:schemeClr val="tx1"/>
                          </a:solidFill>
                          <a:effectLst/>
                        </a:rPr>
                        <a:t>False Positives</a:t>
                      </a:r>
                      <a:endParaRPr lang="en-IN" sz="1300" b="1" kern="100" cap="none" spc="3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0" marR="671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b="1" kern="0" cap="none" spc="30">
                          <a:solidFill>
                            <a:schemeClr val="tx1"/>
                          </a:solidFill>
                          <a:effectLst/>
                        </a:rPr>
                        <a:t>False Negatives</a:t>
                      </a:r>
                      <a:endParaRPr lang="en-IN" sz="1300" b="1" kern="100" cap="none" spc="3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0" marR="671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975524"/>
                  </a:ext>
                </a:extLst>
              </a:tr>
              <a:tr h="6037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b="1" kern="0" cap="none" spc="0" dirty="0">
                          <a:solidFill>
                            <a:schemeClr val="tx1"/>
                          </a:solidFill>
                          <a:effectLst/>
                        </a:rPr>
                        <a:t>Pre-Trained (T=0.4)</a:t>
                      </a:r>
                      <a:endParaRPr lang="en-IN" sz="13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0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 dirty="0">
                          <a:solidFill>
                            <a:schemeClr val="tx1"/>
                          </a:solidFill>
                          <a:effectLst/>
                        </a:rPr>
                        <a:t>Pre-trained embeddings + Cosine Similarity</a:t>
                      </a:r>
                      <a:endParaRPr lang="en-IN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0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>
                          <a:solidFill>
                            <a:schemeClr val="tx1"/>
                          </a:solidFill>
                          <a:effectLst/>
                        </a:rPr>
                        <a:t>0.8825</a:t>
                      </a:r>
                      <a:endParaRPr lang="en-IN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0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>
                          <a:solidFill>
                            <a:schemeClr val="tx1"/>
                          </a:solidFill>
                          <a:effectLst/>
                        </a:rPr>
                        <a:t>0.9961</a:t>
                      </a:r>
                      <a:endParaRPr lang="en-IN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0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>
                          <a:solidFill>
                            <a:schemeClr val="tx1"/>
                          </a:solidFill>
                          <a:effectLst/>
                        </a:rPr>
                        <a:t>0.7678</a:t>
                      </a:r>
                      <a:endParaRPr lang="en-IN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0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>
                          <a:solidFill>
                            <a:schemeClr val="tx1"/>
                          </a:solidFill>
                          <a:effectLst/>
                        </a:rPr>
                        <a:t>0.8672</a:t>
                      </a:r>
                      <a:endParaRPr lang="en-IN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0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0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>
                          <a:solidFill>
                            <a:schemeClr val="tx1"/>
                          </a:solidFill>
                          <a:effectLst/>
                        </a:rPr>
                        <a:t>232</a:t>
                      </a:r>
                      <a:endParaRPr lang="en-IN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0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996647"/>
                  </a:ext>
                </a:extLst>
              </a:tr>
              <a:tr h="6037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b="1" kern="0" cap="none" spc="0">
                          <a:solidFill>
                            <a:schemeClr val="tx1"/>
                          </a:solidFill>
                          <a:effectLst/>
                        </a:rPr>
                        <a:t>Pre-Trained (T=0.8)</a:t>
                      </a:r>
                      <a:endParaRPr lang="en-IN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3593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>
                          <a:solidFill>
                            <a:schemeClr val="tx1"/>
                          </a:solidFill>
                          <a:effectLst/>
                        </a:rPr>
                        <a:t>Pre-trained embeddings + Cosine Similarity</a:t>
                      </a:r>
                      <a:endParaRPr lang="en-IN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3593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 dirty="0">
                          <a:solidFill>
                            <a:schemeClr val="tx1"/>
                          </a:solidFill>
                          <a:effectLst/>
                        </a:rPr>
                        <a:t>0.501</a:t>
                      </a:r>
                      <a:endParaRPr lang="en-IN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3593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3593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IN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3593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>
                          <a:solidFill>
                            <a:schemeClr val="tx1"/>
                          </a:solidFill>
                          <a:effectLst/>
                        </a:rPr>
                        <a:t>0.002</a:t>
                      </a:r>
                      <a:endParaRPr lang="en-IN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3593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3593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>
                          <a:solidFill>
                            <a:schemeClr val="tx1"/>
                          </a:solidFill>
                          <a:effectLst/>
                        </a:rPr>
                        <a:t>998</a:t>
                      </a:r>
                      <a:endParaRPr lang="en-IN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3593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157464"/>
                  </a:ext>
                </a:extLst>
              </a:tr>
              <a:tr h="6037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b="1" kern="0" cap="none" spc="0">
                          <a:solidFill>
                            <a:schemeClr val="tx1"/>
                          </a:solidFill>
                          <a:effectLst/>
                        </a:rPr>
                        <a:t>Sentence Transformer-based  (T=0.4)</a:t>
                      </a:r>
                      <a:endParaRPr lang="en-IN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0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>
                          <a:solidFill>
                            <a:schemeClr val="tx1"/>
                          </a:solidFill>
                          <a:effectLst/>
                        </a:rPr>
                        <a:t>Fine-tuned embeddings + Cosine Similarity</a:t>
                      </a:r>
                      <a:endParaRPr lang="en-IN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0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 dirty="0">
                          <a:solidFill>
                            <a:schemeClr val="tx1"/>
                          </a:solidFill>
                          <a:effectLst/>
                        </a:rPr>
                        <a:t>0.494</a:t>
                      </a:r>
                      <a:endParaRPr lang="en-IN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0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 dirty="0">
                          <a:solidFill>
                            <a:schemeClr val="tx1"/>
                          </a:solidFill>
                          <a:effectLst/>
                        </a:rPr>
                        <a:t>0.493</a:t>
                      </a:r>
                      <a:endParaRPr lang="en-IN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0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>
                          <a:solidFill>
                            <a:schemeClr val="tx1"/>
                          </a:solidFill>
                          <a:effectLst/>
                        </a:rPr>
                        <a:t>0.4605</a:t>
                      </a:r>
                      <a:endParaRPr lang="en-IN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0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>
                          <a:solidFill>
                            <a:schemeClr val="tx1"/>
                          </a:solidFill>
                          <a:effectLst/>
                        </a:rPr>
                        <a:t>0.4762</a:t>
                      </a:r>
                      <a:endParaRPr lang="en-IN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0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>
                          <a:solidFill>
                            <a:schemeClr val="tx1"/>
                          </a:solidFill>
                          <a:effectLst/>
                        </a:rPr>
                        <a:t>473</a:t>
                      </a:r>
                      <a:endParaRPr lang="en-IN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0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>
                          <a:solidFill>
                            <a:schemeClr val="tx1"/>
                          </a:solidFill>
                          <a:effectLst/>
                        </a:rPr>
                        <a:t>539</a:t>
                      </a:r>
                      <a:endParaRPr lang="en-IN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0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980626"/>
                  </a:ext>
                </a:extLst>
              </a:tr>
              <a:tr h="6037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b="1" kern="0" cap="none" spc="0">
                          <a:solidFill>
                            <a:schemeClr val="tx1"/>
                          </a:solidFill>
                          <a:effectLst/>
                        </a:rPr>
                        <a:t>Sentence Transformer-based  (T=0.8)</a:t>
                      </a:r>
                      <a:endParaRPr lang="en-IN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3593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>
                          <a:solidFill>
                            <a:schemeClr val="tx1"/>
                          </a:solidFill>
                          <a:effectLst/>
                        </a:rPr>
                        <a:t>Fine-tuned embeddings + Cosine Similarity</a:t>
                      </a:r>
                      <a:endParaRPr lang="en-IN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3593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>
                          <a:solidFill>
                            <a:schemeClr val="tx1"/>
                          </a:solidFill>
                          <a:effectLst/>
                        </a:rPr>
                        <a:t>0.5005</a:t>
                      </a:r>
                      <a:endParaRPr lang="en-IN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3593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3593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3593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3593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3593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>
                          <a:solidFill>
                            <a:schemeClr val="tx1"/>
                          </a:solidFill>
                          <a:effectLst/>
                        </a:rPr>
                        <a:t>999</a:t>
                      </a:r>
                      <a:endParaRPr lang="en-IN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3593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962694"/>
                  </a:ext>
                </a:extLst>
              </a:tr>
              <a:tr h="6037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b="1" kern="0" cap="none" spc="0">
                          <a:solidFill>
                            <a:schemeClr val="tx1"/>
                          </a:solidFill>
                          <a:effectLst/>
                        </a:rPr>
                        <a:t>Direct Fine-Tune model  (T=0.4)</a:t>
                      </a:r>
                      <a:endParaRPr lang="en-IN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0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>
                          <a:solidFill>
                            <a:schemeClr val="tx1"/>
                          </a:solidFill>
                          <a:effectLst/>
                        </a:rPr>
                        <a:t>Fine-tuned MiniLM model Cosine Similarity</a:t>
                      </a:r>
                      <a:endParaRPr lang="en-IN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0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>
                          <a:solidFill>
                            <a:schemeClr val="tx1"/>
                          </a:solidFill>
                          <a:effectLst/>
                        </a:rPr>
                        <a:t>0.761</a:t>
                      </a:r>
                      <a:endParaRPr lang="en-IN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0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>
                          <a:solidFill>
                            <a:schemeClr val="tx1"/>
                          </a:solidFill>
                          <a:effectLst/>
                        </a:rPr>
                        <a:t>0.6776</a:t>
                      </a:r>
                      <a:endParaRPr lang="en-IN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0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>
                          <a:solidFill>
                            <a:schemeClr val="tx1"/>
                          </a:solidFill>
                          <a:effectLst/>
                        </a:rPr>
                        <a:t>0.995</a:t>
                      </a:r>
                      <a:endParaRPr lang="en-IN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0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 dirty="0">
                          <a:solidFill>
                            <a:schemeClr val="tx1"/>
                          </a:solidFill>
                          <a:effectLst/>
                        </a:rPr>
                        <a:t>0.8062</a:t>
                      </a:r>
                      <a:endParaRPr lang="en-IN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0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 dirty="0">
                          <a:solidFill>
                            <a:schemeClr val="tx1"/>
                          </a:solidFill>
                          <a:effectLst/>
                        </a:rPr>
                        <a:t>473</a:t>
                      </a:r>
                      <a:endParaRPr lang="en-IN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0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0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778168"/>
                  </a:ext>
                </a:extLst>
              </a:tr>
              <a:tr h="6037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b="1" kern="0" cap="none" spc="0">
                          <a:solidFill>
                            <a:schemeClr val="tx1"/>
                          </a:solidFill>
                          <a:effectLst/>
                        </a:rPr>
                        <a:t>Direct Fine-Tune model  (T=0.8)</a:t>
                      </a:r>
                      <a:endParaRPr lang="en-IN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3593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>
                          <a:solidFill>
                            <a:schemeClr val="tx1"/>
                          </a:solidFill>
                          <a:effectLst/>
                        </a:rPr>
                        <a:t>Fine-tuned MiniLM model Cosine Similarity</a:t>
                      </a:r>
                      <a:endParaRPr lang="en-IN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3593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>
                          <a:solidFill>
                            <a:schemeClr val="tx1"/>
                          </a:solidFill>
                          <a:effectLst/>
                        </a:rPr>
                        <a:t>0.6355</a:t>
                      </a:r>
                      <a:endParaRPr lang="en-IN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3593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>
                          <a:solidFill>
                            <a:schemeClr val="tx1"/>
                          </a:solidFill>
                          <a:effectLst/>
                        </a:rPr>
                        <a:t>0.9355</a:t>
                      </a:r>
                      <a:endParaRPr lang="en-IN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3593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>
                          <a:solidFill>
                            <a:schemeClr val="tx1"/>
                          </a:solidFill>
                          <a:effectLst/>
                        </a:rPr>
                        <a:t>0.2903</a:t>
                      </a:r>
                      <a:endParaRPr lang="en-IN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3593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>
                          <a:solidFill>
                            <a:schemeClr val="tx1"/>
                          </a:solidFill>
                          <a:effectLst/>
                        </a:rPr>
                        <a:t>0.4431</a:t>
                      </a:r>
                      <a:endParaRPr lang="en-IN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3593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IN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3593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00" kern="0" cap="none" spc="0" dirty="0">
                          <a:solidFill>
                            <a:schemeClr val="tx1"/>
                          </a:solidFill>
                          <a:effectLst/>
                        </a:rPr>
                        <a:t>709</a:t>
                      </a:r>
                      <a:endParaRPr lang="en-IN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3593" marR="5039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138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87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DC67-2659-4F0F-4EF0-4BBB88BB4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Paraphrase Generation Result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BF4221-B762-9DBE-9F5A-91243FD9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latin typeface="+mn-lt"/>
                <a:ea typeface="+mn-ea"/>
                <a:cs typeface="+mn-cs"/>
              </a:rPr>
              <a:t>SRH University Heidelberg - M.E. Information Technology - 11037364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42769F-EC3F-D4EE-E0D4-5E1E035A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CBB11327-992C-4CCB-9C50-C48868E1BFA3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EFC27E-C04A-AC88-127B-FF8C0084C9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672895"/>
              </p:ext>
            </p:extLst>
          </p:nvPr>
        </p:nvGraphicFramePr>
        <p:xfrm>
          <a:off x="1132388" y="2098515"/>
          <a:ext cx="9987554" cy="3786081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620925">
                  <a:extLst>
                    <a:ext uri="{9D8B030D-6E8A-4147-A177-3AD203B41FA5}">
                      <a16:colId xmlns:a16="http://schemas.microsoft.com/office/drawing/2014/main" val="1599858487"/>
                    </a:ext>
                  </a:extLst>
                </a:gridCol>
                <a:gridCol w="1748386">
                  <a:extLst>
                    <a:ext uri="{9D8B030D-6E8A-4147-A177-3AD203B41FA5}">
                      <a16:colId xmlns:a16="http://schemas.microsoft.com/office/drawing/2014/main" val="1014697288"/>
                    </a:ext>
                  </a:extLst>
                </a:gridCol>
                <a:gridCol w="1415572">
                  <a:extLst>
                    <a:ext uri="{9D8B030D-6E8A-4147-A177-3AD203B41FA5}">
                      <a16:colId xmlns:a16="http://schemas.microsoft.com/office/drawing/2014/main" val="2441946052"/>
                    </a:ext>
                  </a:extLst>
                </a:gridCol>
                <a:gridCol w="1665773">
                  <a:extLst>
                    <a:ext uri="{9D8B030D-6E8A-4147-A177-3AD203B41FA5}">
                      <a16:colId xmlns:a16="http://schemas.microsoft.com/office/drawing/2014/main" val="3391449449"/>
                    </a:ext>
                  </a:extLst>
                </a:gridCol>
                <a:gridCol w="1760187">
                  <a:extLst>
                    <a:ext uri="{9D8B030D-6E8A-4147-A177-3AD203B41FA5}">
                      <a16:colId xmlns:a16="http://schemas.microsoft.com/office/drawing/2014/main" val="3502927941"/>
                    </a:ext>
                  </a:extLst>
                </a:gridCol>
                <a:gridCol w="1776711">
                  <a:extLst>
                    <a:ext uri="{9D8B030D-6E8A-4147-A177-3AD203B41FA5}">
                      <a16:colId xmlns:a16="http://schemas.microsoft.com/office/drawing/2014/main" val="1914278550"/>
                    </a:ext>
                  </a:extLst>
                </a:gridCol>
              </a:tblGrid>
              <a:tr h="1473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300" b="1" kern="0" cap="none" spc="0">
                          <a:solidFill>
                            <a:schemeClr val="tx1"/>
                          </a:solidFill>
                          <a:effectLst/>
                        </a:rPr>
                        <a:t>Models</a:t>
                      </a:r>
                      <a:endParaRPr lang="en-IN" sz="2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95171" marR="101969" marT="27192" marB="20393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300" b="1" kern="0" cap="none" spc="0">
                          <a:solidFill>
                            <a:schemeClr val="tx1"/>
                          </a:solidFill>
                          <a:effectLst/>
                        </a:rPr>
                        <a:t>Mean Similarity Score</a:t>
                      </a:r>
                      <a:endParaRPr lang="en-IN" sz="2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95171" marR="101969" marT="27192" marB="20393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300" b="1" kern="0" cap="none" spc="0">
                          <a:solidFill>
                            <a:schemeClr val="tx1"/>
                          </a:solidFill>
                          <a:effectLst/>
                        </a:rPr>
                        <a:t>Mean BLEU Score</a:t>
                      </a:r>
                      <a:endParaRPr lang="en-IN" sz="2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95171" marR="101969" marT="27192" marB="20393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300" b="1" kern="0" cap="none" spc="0">
                          <a:solidFill>
                            <a:schemeClr val="tx1"/>
                          </a:solidFill>
                          <a:effectLst/>
                        </a:rPr>
                        <a:t>Mean ROUGE-1 Score</a:t>
                      </a:r>
                      <a:endParaRPr lang="en-IN" sz="2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95171" marR="101969" marT="27192" marB="20393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300" b="1" kern="0" cap="none" spc="0">
                          <a:solidFill>
                            <a:schemeClr val="tx1"/>
                          </a:solidFill>
                          <a:effectLst/>
                        </a:rPr>
                        <a:t>Mean ROUGE-2 Score</a:t>
                      </a:r>
                      <a:endParaRPr lang="en-IN" sz="2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95171" marR="101969" marT="27192" marB="20393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300" b="1" kern="0" cap="none" spc="0">
                          <a:solidFill>
                            <a:schemeClr val="tx1"/>
                          </a:solidFill>
                          <a:effectLst/>
                        </a:rPr>
                        <a:t>Mean ROUGE-L Score</a:t>
                      </a:r>
                      <a:endParaRPr lang="en-IN" sz="2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95171" marR="101969" marT="27192" marB="20393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043778"/>
                  </a:ext>
                </a:extLst>
              </a:tr>
              <a:tr h="8722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700" b="1" kern="0" cap="none" spc="0">
                          <a:solidFill>
                            <a:schemeClr val="tx1"/>
                          </a:solidFill>
                          <a:effectLst/>
                        </a:rPr>
                        <a:t>Pre-Trained BART</a:t>
                      </a:r>
                      <a:endParaRPr lang="en-IN" sz="17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95171" marR="101969" marT="27192" marB="203938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700" kern="0" cap="none" spc="0">
                          <a:solidFill>
                            <a:schemeClr val="tx1"/>
                          </a:solidFill>
                          <a:effectLst/>
                        </a:rPr>
                        <a:t>0.568544851</a:t>
                      </a:r>
                      <a:endParaRPr lang="en-IN" sz="17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95171" marR="101969" marT="27192" marB="2039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700" kern="0" cap="none" spc="0">
                          <a:solidFill>
                            <a:schemeClr val="tx1"/>
                          </a:solidFill>
                          <a:effectLst/>
                        </a:rPr>
                        <a:t>0.1521653</a:t>
                      </a:r>
                      <a:endParaRPr lang="en-IN" sz="17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95171" marR="101969" marT="27192" marB="2039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700" kern="0" cap="none" spc="0">
                          <a:solidFill>
                            <a:schemeClr val="tx1"/>
                          </a:solidFill>
                          <a:effectLst/>
                        </a:rPr>
                        <a:t>0.296478498</a:t>
                      </a:r>
                      <a:endParaRPr lang="en-IN" sz="17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95171" marR="101969" marT="27192" marB="2039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700" kern="0" cap="none" spc="0">
                          <a:solidFill>
                            <a:schemeClr val="tx1"/>
                          </a:solidFill>
                          <a:effectLst/>
                        </a:rPr>
                        <a:t>0.271408999</a:t>
                      </a:r>
                      <a:endParaRPr lang="en-IN" sz="17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95171" marR="101969" marT="27192" marB="2039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700" kern="0" cap="none" spc="0">
                          <a:solidFill>
                            <a:schemeClr val="tx1"/>
                          </a:solidFill>
                          <a:effectLst/>
                        </a:rPr>
                        <a:t>0.2964785</a:t>
                      </a:r>
                      <a:endParaRPr lang="en-IN" sz="17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95171" marR="101969" marT="27192" marB="2039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753708"/>
                  </a:ext>
                </a:extLst>
              </a:tr>
              <a:tr h="568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700" b="1" kern="0" cap="none" spc="0">
                          <a:solidFill>
                            <a:schemeClr val="tx1"/>
                          </a:solidFill>
                          <a:effectLst/>
                        </a:rPr>
                        <a:t>DeepSeek</a:t>
                      </a:r>
                      <a:endParaRPr lang="en-IN" sz="17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95171" marR="101969" marT="27192" marB="203938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700" kern="0" cap="none" spc="0">
                          <a:solidFill>
                            <a:schemeClr val="tx1"/>
                          </a:solidFill>
                          <a:effectLst/>
                        </a:rPr>
                        <a:t>0.484291759</a:t>
                      </a:r>
                      <a:endParaRPr lang="en-IN" sz="17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95171" marR="101969" marT="27192" marB="2039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700" kern="0" cap="none" spc="0">
                          <a:solidFill>
                            <a:schemeClr val="tx1"/>
                          </a:solidFill>
                          <a:effectLst/>
                        </a:rPr>
                        <a:t>0.1449606</a:t>
                      </a:r>
                      <a:endParaRPr lang="en-IN" sz="17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95171" marR="101969" marT="27192" marB="2039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700" kern="0" cap="none" spc="0">
                          <a:solidFill>
                            <a:schemeClr val="tx1"/>
                          </a:solidFill>
                          <a:effectLst/>
                        </a:rPr>
                        <a:t>0.300191897</a:t>
                      </a:r>
                      <a:endParaRPr lang="en-IN" sz="17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95171" marR="101969" marT="27192" marB="2039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700" kern="0" cap="none" spc="0">
                          <a:solidFill>
                            <a:schemeClr val="tx1"/>
                          </a:solidFill>
                          <a:effectLst/>
                        </a:rPr>
                        <a:t>0.275761999</a:t>
                      </a:r>
                      <a:endParaRPr lang="en-IN" sz="17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95171" marR="101969" marT="27192" marB="2039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700" kern="0" cap="none" spc="0">
                          <a:solidFill>
                            <a:schemeClr val="tx1"/>
                          </a:solidFill>
                          <a:effectLst/>
                        </a:rPr>
                        <a:t>0.3001919</a:t>
                      </a:r>
                      <a:endParaRPr lang="en-IN" sz="17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95171" marR="101969" marT="27192" marB="2039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41237"/>
                  </a:ext>
                </a:extLst>
              </a:tr>
              <a:tr h="8722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700" b="1" kern="0" cap="none" spc="0">
                          <a:solidFill>
                            <a:schemeClr val="tx1"/>
                          </a:solidFill>
                          <a:effectLst/>
                        </a:rPr>
                        <a:t>Fine-Tuned BART</a:t>
                      </a:r>
                      <a:endParaRPr lang="en-IN" sz="17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95171" marR="101969" marT="27192" marB="203938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700" kern="0" cap="none" spc="0">
                          <a:solidFill>
                            <a:schemeClr val="tx1"/>
                          </a:solidFill>
                          <a:effectLst/>
                        </a:rPr>
                        <a:t>0.855780053</a:t>
                      </a:r>
                      <a:endParaRPr lang="en-IN" sz="17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95171" marR="101969" marT="27192" marB="2039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700" kern="0" cap="none" spc="0">
                          <a:solidFill>
                            <a:schemeClr val="tx1"/>
                          </a:solidFill>
                          <a:effectLst/>
                        </a:rPr>
                        <a:t>0.4097691</a:t>
                      </a:r>
                      <a:endParaRPr lang="en-IN" sz="17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95171" marR="101969" marT="27192" marB="2039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700" kern="0" cap="none" spc="0">
                          <a:solidFill>
                            <a:schemeClr val="tx1"/>
                          </a:solidFill>
                          <a:effectLst/>
                        </a:rPr>
                        <a:t>0.897234577</a:t>
                      </a:r>
                      <a:endParaRPr lang="en-IN" sz="17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95171" marR="101969" marT="27192" marB="2039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700" kern="0" cap="none" spc="0">
                          <a:solidFill>
                            <a:schemeClr val="tx1"/>
                          </a:solidFill>
                          <a:effectLst/>
                        </a:rPr>
                        <a:t>0.748237609</a:t>
                      </a:r>
                      <a:endParaRPr lang="en-IN" sz="17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95171" marR="101969" marT="27192" marB="2039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700" kern="0" cap="none" spc="0">
                          <a:solidFill>
                            <a:schemeClr val="tx1"/>
                          </a:solidFill>
                          <a:effectLst/>
                        </a:rPr>
                        <a:t>0.8349462</a:t>
                      </a:r>
                      <a:endParaRPr lang="en-IN" sz="17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95171" marR="101969" marT="27192" marB="2039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6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00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8000E-F610-0852-B1D2-5BC8AD76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Web scraping Approach: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B9DE6A-3D8F-60AD-8A16-7F686D73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SRH University Heidelberg - M.E. Information Technology - 11037364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341616-34B3-811B-D4E2-1493955B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BB11327-992C-4CCB-9C50-C48868E1BFA3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7C3510-C29F-1C66-069D-948DA9D522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02839"/>
              </p:ext>
            </p:extLst>
          </p:nvPr>
        </p:nvGraphicFramePr>
        <p:xfrm>
          <a:off x="633999" y="861304"/>
          <a:ext cx="6912217" cy="482341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163590">
                  <a:extLst>
                    <a:ext uri="{9D8B030D-6E8A-4147-A177-3AD203B41FA5}">
                      <a16:colId xmlns:a16="http://schemas.microsoft.com/office/drawing/2014/main" val="1007456697"/>
                    </a:ext>
                  </a:extLst>
                </a:gridCol>
                <a:gridCol w="4748627">
                  <a:extLst>
                    <a:ext uri="{9D8B030D-6E8A-4147-A177-3AD203B41FA5}">
                      <a16:colId xmlns:a16="http://schemas.microsoft.com/office/drawing/2014/main" val="3450774105"/>
                    </a:ext>
                  </a:extLst>
                </a:gridCol>
              </a:tblGrid>
              <a:tr h="67803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IN" sz="1800" b="1" kern="100" cap="none" spc="0">
                          <a:solidFill>
                            <a:schemeClr val="tx1"/>
                          </a:solidFill>
                          <a:effectLst/>
                        </a:rPr>
                        <a:t>Website</a:t>
                      </a:r>
                      <a:endParaRPr lang="en-IN" sz="18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71171" marR="84931" marT="20335" marB="152509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IN" sz="18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Nature of Content</a:t>
                      </a:r>
                      <a:endParaRPr lang="en-IN" sz="18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71171" marR="84931" marT="20335" marB="1525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75309"/>
                  </a:ext>
                </a:extLst>
              </a:tr>
              <a:tr h="56195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IN" sz="16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GeeksforGeeks</a:t>
                      </a:r>
                      <a:endParaRPr lang="en-IN" sz="16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71171" marR="84931" marT="20335" marB="15250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IN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Programming &amp; algorithm tutorials</a:t>
                      </a:r>
                      <a:endParaRPr lang="en-IN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71171" marR="84931" marT="20335" marB="1525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612931"/>
                  </a:ext>
                </a:extLst>
              </a:tr>
              <a:tr h="56195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IN" sz="1600" b="1" kern="100" cap="none" spc="0">
                          <a:solidFill>
                            <a:schemeClr val="tx1"/>
                          </a:solidFill>
                          <a:effectLst/>
                        </a:rPr>
                        <a:t>W3Schools</a:t>
                      </a:r>
                      <a:endParaRPr lang="en-IN" sz="16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71171" marR="84931" marT="20335" marB="15250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IN" sz="16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Web development &amp; coding guides</a:t>
                      </a:r>
                      <a:endParaRPr lang="en-IN" sz="16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71171" marR="84931" marT="20335" marB="1525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913017"/>
                  </a:ext>
                </a:extLst>
              </a:tr>
              <a:tr h="56195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IN" sz="1600" b="1" kern="100" cap="none" spc="0">
                          <a:solidFill>
                            <a:schemeClr val="tx1"/>
                          </a:solidFill>
                          <a:effectLst/>
                        </a:rPr>
                        <a:t>TutorialsPoint</a:t>
                      </a:r>
                      <a:endParaRPr lang="en-IN" sz="16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71171" marR="84931" marT="20335" marB="15250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IN" sz="16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General education &amp; technical writing</a:t>
                      </a:r>
                      <a:endParaRPr lang="en-IN" sz="16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71171" marR="84931" marT="20335" marB="1525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487416"/>
                  </a:ext>
                </a:extLst>
              </a:tr>
              <a:tr h="56195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IN" sz="1600" b="1" kern="100" cap="none" spc="0">
                          <a:solidFill>
                            <a:schemeClr val="tx1"/>
                          </a:solidFill>
                          <a:effectLst/>
                        </a:rPr>
                        <a:t>Programiz</a:t>
                      </a:r>
                      <a:endParaRPr lang="en-IN" sz="16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71171" marR="84931" marT="20335" marB="15250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IN" sz="16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Python &amp; Java tutorials</a:t>
                      </a:r>
                      <a:endParaRPr lang="en-IN" sz="16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71171" marR="84931" marT="20335" marB="1525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671223"/>
                  </a:ext>
                </a:extLst>
              </a:tr>
              <a:tr h="56195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IN" sz="1600" b="1" kern="100" cap="none" spc="0">
                          <a:solidFill>
                            <a:schemeClr val="tx1"/>
                          </a:solidFill>
                          <a:effectLst/>
                        </a:rPr>
                        <a:t>Real Python</a:t>
                      </a:r>
                      <a:endParaRPr lang="en-IN" sz="16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71171" marR="84931" marT="20335" marB="15250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IN" sz="16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Python-focused coding articles</a:t>
                      </a:r>
                      <a:endParaRPr lang="en-IN" sz="16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71171" marR="84931" marT="20335" marB="1525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39956"/>
                  </a:ext>
                </a:extLst>
              </a:tr>
              <a:tr h="56195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IN" sz="1600" b="1" kern="100" cap="none" spc="0">
                          <a:solidFill>
                            <a:schemeClr val="tx1"/>
                          </a:solidFill>
                          <a:effectLst/>
                        </a:rPr>
                        <a:t>JavaTpoint</a:t>
                      </a:r>
                      <a:endParaRPr lang="en-IN" sz="16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71171" marR="84931" marT="20335" marB="15250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IN" sz="16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Software engineering &amp; Java concepts</a:t>
                      </a:r>
                      <a:endParaRPr lang="en-IN" sz="16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71171" marR="84931" marT="20335" marB="1525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28146"/>
                  </a:ext>
                </a:extLst>
              </a:tr>
              <a:tr h="56195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IN" sz="1600" b="1" kern="100" cap="none" spc="0">
                          <a:solidFill>
                            <a:schemeClr val="tx1"/>
                          </a:solidFill>
                          <a:effectLst/>
                        </a:rPr>
                        <a:t>FreeCodeCamp</a:t>
                      </a:r>
                      <a:endParaRPr lang="en-IN" sz="16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71171" marR="84931" marT="20335" marB="15250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IN" sz="16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Coding lessons &amp; open-source projects</a:t>
                      </a:r>
                      <a:endParaRPr lang="en-IN" sz="16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71171" marR="84931" marT="20335" marB="1525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52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1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059B-42AE-36E8-3E13-2FF831E1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and Solutions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B7C98-6988-D082-CAE4-35AA54ACA9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Dataset Labelling</a:t>
            </a:r>
          </a:p>
          <a:p>
            <a:r>
              <a:rPr lang="en-IN" dirty="0"/>
              <a:t>Require Large Computational 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8E339-081C-1B4C-4E30-9EF1E63ECC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Extract XML for Natural Labels</a:t>
            </a:r>
          </a:p>
          <a:p>
            <a:r>
              <a:rPr lang="en-IN" dirty="0"/>
              <a:t>Google </a:t>
            </a:r>
            <a:r>
              <a:rPr lang="en-IN" dirty="0" err="1"/>
              <a:t>Colab</a:t>
            </a:r>
            <a:r>
              <a:rPr lang="en-IN" dirty="0"/>
              <a:t> A100 GPU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E964DA-0BF8-9A45-312B-0B28B0DF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SRH University Heidelberg - M.E. Information Technology - 11037364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40FE58-87D6-8DFA-E166-68A03683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327-992C-4CCB-9C50-C48868E1BFA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81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C599078-E5AC-0353-18BC-81EBE1663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F5627-0B89-1BFE-5B05-B0A11D92B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endParaRPr lang="en-IN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AC33666-188C-6DA4-7B74-2DF77F5AF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0416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420</Words>
  <Application>Microsoft Office PowerPoint</Application>
  <PresentationFormat>Widescreen</PresentationFormat>
  <Paragraphs>138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Calibri</vt:lpstr>
      <vt:lpstr>Calibri Light</vt:lpstr>
      <vt:lpstr>Retrospect</vt:lpstr>
      <vt:lpstr>Plagiarism Detection and Paraphrase based on Gen AI</vt:lpstr>
      <vt:lpstr>Thesis Objectives: </vt:lpstr>
      <vt:lpstr>Plagiarism Detection Approach:</vt:lpstr>
      <vt:lpstr>Paraphrase Generation Approach:</vt:lpstr>
      <vt:lpstr>Plagiarism Detection Result </vt:lpstr>
      <vt:lpstr>Paraphrase Generation Result </vt:lpstr>
      <vt:lpstr>Web scraping Approach:</vt:lpstr>
      <vt:lpstr>Challenges and Solutions 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SAGAR DIVEKAR</dc:creator>
  <cp:lastModifiedBy>SAGAR DIVEKAR</cp:lastModifiedBy>
  <cp:revision>1</cp:revision>
  <dcterms:created xsi:type="dcterms:W3CDTF">2025-03-14T14:23:31Z</dcterms:created>
  <dcterms:modified xsi:type="dcterms:W3CDTF">2025-03-14T15:06:56Z</dcterms:modified>
</cp:coreProperties>
</file>