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F206-3856-72D9-CF0A-CBE03F94C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1822" y="1244599"/>
            <a:ext cx="8825658" cy="2677648"/>
          </a:xfrm>
        </p:spPr>
        <p:txBody>
          <a:bodyPr/>
          <a:lstStyle/>
          <a:p>
            <a:r>
              <a:rPr lang="en-IN" sz="9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CHAT BOX</a:t>
            </a:r>
          </a:p>
        </p:txBody>
      </p:sp>
    </p:spTree>
    <p:extLst>
      <p:ext uri="{BB962C8B-B14F-4D97-AF65-F5344CB8AC3E}">
        <p14:creationId xmlns:p14="http://schemas.microsoft.com/office/powerpoint/2010/main" val="93270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A826-ED24-C858-5B05-D4051EE7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F43C-15AF-02C2-D34D-ADFAFF825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The agenda is to build a chat application where users can interact with other users.</a:t>
            </a:r>
          </a:p>
          <a:p>
            <a:pPr>
              <a:lnSpc>
                <a:spcPct val="200000"/>
              </a:lnSpc>
            </a:pPr>
            <a:r>
              <a:rPr lang="en-IN" dirty="0"/>
              <a:t>If a user  is successfully registered, then he must enter the chat box and should be able to view all the messages with previous messages.</a:t>
            </a:r>
          </a:p>
          <a:p>
            <a:pPr>
              <a:lnSpc>
                <a:spcPct val="200000"/>
              </a:lnSpc>
            </a:pPr>
            <a:r>
              <a:rPr lang="en-IN" dirty="0"/>
              <a:t>Implementation using Node.js and MongoDB.</a:t>
            </a:r>
          </a:p>
        </p:txBody>
      </p:sp>
    </p:spTree>
    <p:extLst>
      <p:ext uri="{BB962C8B-B14F-4D97-AF65-F5344CB8AC3E}">
        <p14:creationId xmlns:p14="http://schemas.microsoft.com/office/powerpoint/2010/main" val="199768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B282-27E7-7AB5-F945-64974A0A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0D0AD-2760-00CC-8E56-246E34C69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Languages And Frameworks</a:t>
            </a:r>
          </a:p>
          <a:p>
            <a:r>
              <a:rPr lang="en-IN" dirty="0"/>
              <a:t>HTML</a:t>
            </a:r>
          </a:p>
          <a:p>
            <a:r>
              <a:rPr lang="en-IN" dirty="0"/>
              <a:t>CSS</a:t>
            </a:r>
          </a:p>
          <a:p>
            <a:r>
              <a:rPr lang="en-IN" dirty="0"/>
              <a:t>JS</a:t>
            </a:r>
          </a:p>
          <a:p>
            <a:r>
              <a:rPr lang="en-IN" dirty="0"/>
              <a:t>Bootstrap</a:t>
            </a:r>
          </a:p>
          <a:p>
            <a:r>
              <a:rPr lang="en-IN" dirty="0"/>
              <a:t>Node.js</a:t>
            </a:r>
          </a:p>
          <a:p>
            <a:r>
              <a:rPr lang="en-IN" dirty="0"/>
              <a:t>Socket.io</a:t>
            </a:r>
          </a:p>
          <a:p>
            <a:r>
              <a:rPr lang="en-IN" dirty="0"/>
              <a:t>Mongoose</a:t>
            </a:r>
          </a:p>
        </p:txBody>
      </p:sp>
    </p:spTree>
    <p:extLst>
      <p:ext uri="{BB962C8B-B14F-4D97-AF65-F5344CB8AC3E}">
        <p14:creationId xmlns:p14="http://schemas.microsoft.com/office/powerpoint/2010/main" val="302270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D49B-5CD6-3C73-AB71-E472A7DF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C583-3AE2-1084-1BAA-B82DBA2B7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TOOLS</a:t>
            </a:r>
          </a:p>
          <a:p>
            <a:r>
              <a:rPr lang="en-IN" dirty="0"/>
              <a:t>VS code</a:t>
            </a:r>
          </a:p>
          <a:p>
            <a:r>
              <a:rPr lang="en-IN" dirty="0"/>
              <a:t>Google Chrome</a:t>
            </a:r>
          </a:p>
        </p:txBody>
      </p:sp>
    </p:spTree>
    <p:extLst>
      <p:ext uri="{BB962C8B-B14F-4D97-AF65-F5344CB8AC3E}">
        <p14:creationId xmlns:p14="http://schemas.microsoft.com/office/powerpoint/2010/main" val="137521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F206-3856-72D9-CF0A-CBE03F94C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3889" y="965200"/>
            <a:ext cx="8825658" cy="2626848"/>
          </a:xfrm>
        </p:spPr>
        <p:txBody>
          <a:bodyPr/>
          <a:lstStyle/>
          <a:p>
            <a:r>
              <a:rPr lang="en-IN"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0668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3386-67BD-4D9C-09D7-CD94462C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4271-BF53-D781-0194-0492EB3F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Chat Box is an application developed using node.js, Socket.io and MongoBD.</a:t>
            </a:r>
          </a:p>
          <a:p>
            <a:pPr>
              <a:lnSpc>
                <a:spcPct val="200000"/>
              </a:lnSpc>
            </a:pPr>
            <a:r>
              <a:rPr lang="en-IN" dirty="0"/>
              <a:t>Chat Box allows users to interact with one another privately and access the previous messages anytime.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913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12</TotalTime>
  <Words>111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Century Gothic</vt:lpstr>
      <vt:lpstr>Wingdings 3</vt:lpstr>
      <vt:lpstr>Ion Boardroom</vt:lpstr>
      <vt:lpstr>CHAT BOX</vt:lpstr>
      <vt:lpstr>AGENDA</vt:lpstr>
      <vt:lpstr>LANGUAGES </vt:lpstr>
      <vt:lpstr>TOOLS</vt:lpstr>
      <vt:lpstr>DEMONSTRATION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BOX</dc:title>
  <dc:creator>Rahul</dc:creator>
  <cp:lastModifiedBy>Rahul</cp:lastModifiedBy>
  <cp:revision>1</cp:revision>
  <dcterms:created xsi:type="dcterms:W3CDTF">2023-06-12T17:44:49Z</dcterms:created>
  <dcterms:modified xsi:type="dcterms:W3CDTF">2023-06-12T17:57:34Z</dcterms:modified>
</cp:coreProperties>
</file>