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4D202-504D-4E82-81B3-9D404109F402}" v="439" dt="2021-11-16T07:34:35.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81" autoAdjust="0"/>
    <p:restoredTop sz="94660"/>
  </p:normalViewPr>
  <p:slideViewPr>
    <p:cSldViewPr snapToGrid="0">
      <p:cViewPr varScale="1">
        <p:scale>
          <a:sx n="66" d="100"/>
          <a:sy n="66" d="100"/>
        </p:scale>
        <p:origin x="192"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bbara Harsha - [CB.EN.U4AIE20010]" userId="S::cb.en.u4aie20010@cb.students.amrita.edu::b5bb59df-c3b2-40ed-986a-11f28bc6c7dc" providerId="AD" clId="Web-{B224D202-504D-4E82-81B3-9D404109F402}"/>
    <pc:docChg chg="addSld delSld modSld addMainMaster delMainMaster">
      <pc:chgData name="Dabbara Harsha - [CB.EN.U4AIE20010]" userId="S::cb.en.u4aie20010@cb.students.amrita.edu::b5bb59df-c3b2-40ed-986a-11f28bc6c7dc" providerId="AD" clId="Web-{B224D202-504D-4E82-81B3-9D404109F402}" dt="2021-11-16T07:34:33.832" v="303" actId="20577"/>
      <pc:docMkLst>
        <pc:docMk/>
      </pc:docMkLst>
      <pc:sldChg chg="addSp delSp modSp mod setBg modClrScheme addAnim delAnim setClrOvrMap chgLayout">
        <pc:chgData name="Dabbara Harsha - [CB.EN.U4AIE20010]" userId="S::cb.en.u4aie20010@cb.students.amrita.edu::b5bb59df-c3b2-40ed-986a-11f28bc6c7dc" providerId="AD" clId="Web-{B224D202-504D-4E82-81B3-9D404109F402}" dt="2021-11-16T05:43:19.231" v="66" actId="1076"/>
        <pc:sldMkLst>
          <pc:docMk/>
          <pc:sldMk cId="109857222" sldId="256"/>
        </pc:sldMkLst>
        <pc:spChg chg="mod">
          <ac:chgData name="Dabbara Harsha - [CB.EN.U4AIE20010]" userId="S::cb.en.u4aie20010@cb.students.amrita.edu::b5bb59df-c3b2-40ed-986a-11f28bc6c7dc" providerId="AD" clId="Web-{B224D202-504D-4E82-81B3-9D404109F402}" dt="2021-11-16T05:43:19.231" v="66" actId="1076"/>
          <ac:spMkLst>
            <pc:docMk/>
            <pc:sldMk cId="109857222" sldId="256"/>
            <ac:spMk id="2" creationId="{00000000-0000-0000-0000-000000000000}"/>
          </ac:spMkLst>
        </pc:spChg>
        <pc:spChg chg="mod">
          <ac:chgData name="Dabbara Harsha - [CB.EN.U4AIE20010]" userId="S::cb.en.u4aie20010@cb.students.amrita.edu::b5bb59df-c3b2-40ed-986a-11f28bc6c7dc" providerId="AD" clId="Web-{B224D202-504D-4E82-81B3-9D404109F402}" dt="2021-11-16T05:43:03.356" v="65" actId="1076"/>
          <ac:spMkLst>
            <pc:docMk/>
            <pc:sldMk cId="109857222" sldId="256"/>
            <ac:spMk id="3" creationId="{00000000-0000-0000-0000-000000000000}"/>
          </ac:spMkLst>
        </pc:spChg>
        <pc:spChg chg="add del">
          <ac:chgData name="Dabbara Harsha - [CB.EN.U4AIE20010]" userId="S::cb.en.u4aie20010@cb.students.amrita.edu::b5bb59df-c3b2-40ed-986a-11f28bc6c7dc" providerId="AD" clId="Web-{B224D202-504D-4E82-81B3-9D404109F402}" dt="2021-11-16T05:37:54.107" v="13"/>
          <ac:spMkLst>
            <pc:docMk/>
            <pc:sldMk cId="109857222" sldId="256"/>
            <ac:spMk id="5" creationId="{D04CF648-5CB3-49E4-BE34-8A0598901AE4}"/>
          </ac:spMkLst>
        </pc:spChg>
        <pc:spChg chg="add del">
          <ac:chgData name="Dabbara Harsha - [CB.EN.U4AIE20010]" userId="S::cb.en.u4aie20010@cb.students.amrita.edu::b5bb59df-c3b2-40ed-986a-11f28bc6c7dc" providerId="AD" clId="Web-{B224D202-504D-4E82-81B3-9D404109F402}" dt="2021-11-16T05:37:54.107" v="13"/>
          <ac:spMkLst>
            <pc:docMk/>
            <pc:sldMk cId="109857222" sldId="256"/>
            <ac:spMk id="6" creationId="{669E559C-09DA-4586-86C9-F3C05D9A08C9}"/>
          </ac:spMkLst>
        </pc:spChg>
        <pc:spChg chg="add del">
          <ac:chgData name="Dabbara Harsha - [CB.EN.U4AIE20010]" userId="S::cb.en.u4aie20010@cb.students.amrita.edu::b5bb59df-c3b2-40ed-986a-11f28bc6c7dc" providerId="AD" clId="Web-{B224D202-504D-4E82-81B3-9D404109F402}" dt="2021-11-16T05:37:54.107" v="13"/>
          <ac:spMkLst>
            <pc:docMk/>
            <pc:sldMk cId="109857222" sldId="256"/>
            <ac:spMk id="7" creationId="{87AA7ECE-DB5E-48B2-9EF4-7EEAF123BAB1}"/>
          </ac:spMkLst>
        </pc:spChg>
        <pc:spChg chg="add del">
          <ac:chgData name="Dabbara Harsha - [CB.EN.U4AIE20010]" userId="S::cb.en.u4aie20010@cb.students.amrita.edu::b5bb59df-c3b2-40ed-986a-11f28bc6c7dc" providerId="AD" clId="Web-{B224D202-504D-4E82-81B3-9D404109F402}" dt="2021-11-16T05:37:11.919" v="9"/>
          <ac:spMkLst>
            <pc:docMk/>
            <pc:sldMk cId="109857222" sldId="256"/>
            <ac:spMk id="9" creationId="{A38827F1-3359-44F6-9009-43AE2B17FEAD}"/>
          </ac:spMkLst>
        </pc:spChg>
        <pc:spChg chg="add">
          <ac:chgData name="Dabbara Harsha - [CB.EN.U4AIE20010]" userId="S::cb.en.u4aie20010@cb.students.amrita.edu::b5bb59df-c3b2-40ed-986a-11f28bc6c7dc" providerId="AD" clId="Web-{B224D202-504D-4E82-81B3-9D404109F402}" dt="2021-11-16T05:37:54.216" v="14"/>
          <ac:spMkLst>
            <pc:docMk/>
            <pc:sldMk cId="109857222" sldId="256"/>
            <ac:spMk id="10" creationId="{4905C695-F54E-4EF8-8AEF-811D460E7AFE}"/>
          </ac:spMkLst>
        </pc:spChg>
        <pc:spChg chg="add del">
          <ac:chgData name="Dabbara Harsha - [CB.EN.U4AIE20010]" userId="S::cb.en.u4aie20010@cb.students.amrita.edu::b5bb59df-c3b2-40ed-986a-11f28bc6c7dc" providerId="AD" clId="Web-{B224D202-504D-4E82-81B3-9D404109F402}" dt="2021-11-16T05:37:11.919" v="9"/>
          <ac:spMkLst>
            <pc:docMk/>
            <pc:sldMk cId="109857222" sldId="256"/>
            <ac:spMk id="11" creationId="{17AFAD67-5350-4773-886F-D6DD7E66DB04}"/>
          </ac:spMkLst>
        </pc:spChg>
        <pc:spChg chg="add">
          <ac:chgData name="Dabbara Harsha - [CB.EN.U4AIE20010]" userId="S::cb.en.u4aie20010@cb.students.amrita.edu::b5bb59df-c3b2-40ed-986a-11f28bc6c7dc" providerId="AD" clId="Web-{B224D202-504D-4E82-81B3-9D404109F402}" dt="2021-11-16T05:37:54.216" v="14"/>
          <ac:spMkLst>
            <pc:docMk/>
            <pc:sldMk cId="109857222" sldId="256"/>
            <ac:spMk id="12" creationId="{485CD2A3-2099-476E-9A85-55DC735FA2B7}"/>
          </ac:spMkLst>
        </pc:spChg>
        <pc:spChg chg="add del">
          <ac:chgData name="Dabbara Harsha - [CB.EN.U4AIE20010]" userId="S::cb.en.u4aie20010@cb.students.amrita.edu::b5bb59df-c3b2-40ed-986a-11f28bc6c7dc" providerId="AD" clId="Web-{B224D202-504D-4E82-81B3-9D404109F402}" dt="2021-11-16T05:37:54.107" v="13"/>
          <ac:spMkLst>
            <pc:docMk/>
            <pc:sldMk cId="109857222" sldId="256"/>
            <ac:spMk id="15" creationId="{454F422E-435A-4694-BE6E-B4968E7981A3}"/>
          </ac:spMkLst>
        </pc:spChg>
        <pc:spChg chg="add del">
          <ac:chgData name="Dabbara Harsha - [CB.EN.U4AIE20010]" userId="S::cb.en.u4aie20010@cb.students.amrita.edu::b5bb59df-c3b2-40ed-986a-11f28bc6c7dc" providerId="AD" clId="Web-{B224D202-504D-4E82-81B3-9D404109F402}" dt="2021-11-16T05:37:54.107" v="13"/>
          <ac:spMkLst>
            <pc:docMk/>
            <pc:sldMk cId="109857222" sldId="256"/>
            <ac:spMk id="17" creationId="{8ADE9F60-E2BA-44E6-8C5B-A51B19292E3F}"/>
          </ac:spMkLst>
        </pc:spChg>
        <pc:grpChg chg="add del">
          <ac:chgData name="Dabbara Harsha - [CB.EN.U4AIE20010]" userId="S::cb.en.u4aie20010@cb.students.amrita.edu::b5bb59df-c3b2-40ed-986a-11f28bc6c7dc" providerId="AD" clId="Web-{B224D202-504D-4E82-81B3-9D404109F402}" dt="2021-11-16T05:37:11.919" v="9"/>
          <ac:grpSpMkLst>
            <pc:docMk/>
            <pc:sldMk cId="109857222" sldId="256"/>
            <ac:grpSpMk id="13" creationId="{654AC0FE-C43D-49AC-9730-284354DEC86E}"/>
          </ac:grpSpMkLst>
        </pc:grpChg>
        <pc:grpChg chg="add">
          <ac:chgData name="Dabbara Harsha - [CB.EN.U4AIE20010]" userId="S::cb.en.u4aie20010@cb.students.amrita.edu::b5bb59df-c3b2-40ed-986a-11f28bc6c7dc" providerId="AD" clId="Web-{B224D202-504D-4E82-81B3-9D404109F402}" dt="2021-11-16T05:37:54.216" v="14"/>
          <ac:grpSpMkLst>
            <pc:docMk/>
            <pc:sldMk cId="109857222" sldId="256"/>
            <ac:grpSpMk id="20" creationId="{E92979E8-2E86-433E-A7E4-5F102E45A8EE}"/>
          </ac:grpSpMkLst>
        </pc:grpChg>
        <pc:picChg chg="add del">
          <ac:chgData name="Dabbara Harsha - [CB.EN.U4AIE20010]" userId="S::cb.en.u4aie20010@cb.students.amrita.edu::b5bb59df-c3b2-40ed-986a-11f28bc6c7dc" providerId="AD" clId="Web-{B224D202-504D-4E82-81B3-9D404109F402}" dt="2021-11-16T05:37:11.919" v="9"/>
          <ac:picMkLst>
            <pc:docMk/>
            <pc:sldMk cId="109857222" sldId="256"/>
            <ac:picMk id="4" creationId="{F7356ED5-2BE5-4332-8C0D-72A998DFB9AB}"/>
          </ac:picMkLst>
        </pc:picChg>
        <pc:picChg chg="add del">
          <ac:chgData name="Dabbara Harsha - [CB.EN.U4AIE20010]" userId="S::cb.en.u4aie20010@cb.students.amrita.edu::b5bb59df-c3b2-40ed-986a-11f28bc6c7dc" providerId="AD" clId="Web-{B224D202-504D-4E82-81B3-9D404109F402}" dt="2021-11-16T05:37:54.107" v="13"/>
          <ac:picMkLst>
            <pc:docMk/>
            <pc:sldMk cId="109857222" sldId="256"/>
            <ac:picMk id="8" creationId="{78F6E873-3ACC-41ED-9CA0-75C0AF476321}"/>
          </ac:picMkLst>
        </pc:picChg>
        <pc:picChg chg="add mod">
          <ac:chgData name="Dabbara Harsha - [CB.EN.U4AIE20010]" userId="S::cb.en.u4aie20010@cb.students.amrita.edu::b5bb59df-c3b2-40ed-986a-11f28bc6c7dc" providerId="AD" clId="Web-{B224D202-504D-4E82-81B3-9D404109F402}" dt="2021-11-16T05:38:37.888" v="26" actId="14100"/>
          <ac:picMkLst>
            <pc:docMk/>
            <pc:sldMk cId="109857222" sldId="256"/>
            <ac:picMk id="18" creationId="{6E200116-891C-4781-9B27-F0424DFA8DC0}"/>
          </ac:picMkLst>
        </pc:picChg>
        <pc:picChg chg="add del">
          <ac:chgData name="Dabbara Harsha - [CB.EN.U4AIE20010]" userId="S::cb.en.u4aie20010@cb.students.amrita.edu::b5bb59df-c3b2-40ed-986a-11f28bc6c7dc" providerId="AD" clId="Web-{B224D202-504D-4E82-81B3-9D404109F402}" dt="2021-11-16T05:37:54.107" v="13"/>
          <ac:picMkLst>
            <pc:docMk/>
            <pc:sldMk cId="109857222" sldId="256"/>
            <ac:picMk id="19" creationId="{02430862-1B4A-470B-8AD3-780215B67392}"/>
          </ac:picMkLst>
        </pc:picChg>
        <pc:picChg chg="add del">
          <ac:chgData name="Dabbara Harsha - [CB.EN.U4AIE20010]" userId="S::cb.en.u4aie20010@cb.students.amrita.edu::b5bb59df-c3b2-40ed-986a-11f28bc6c7dc" providerId="AD" clId="Web-{B224D202-504D-4E82-81B3-9D404109F402}" dt="2021-11-16T05:37:54.107" v="13"/>
          <ac:picMkLst>
            <pc:docMk/>
            <pc:sldMk cId="109857222" sldId="256"/>
            <ac:picMk id="21" creationId="{B168F1C9-4999-4AA2-A916-26FD968681D6}"/>
          </ac:picMkLst>
        </pc:picChg>
      </pc:sldChg>
      <pc:sldChg chg="modSp new del">
        <pc:chgData name="Dabbara Harsha - [CB.EN.U4AIE20010]" userId="S::cb.en.u4aie20010@cb.students.amrita.edu::b5bb59df-c3b2-40ed-986a-11f28bc6c7dc" providerId="AD" clId="Web-{B224D202-504D-4E82-81B3-9D404109F402}" dt="2021-11-16T07:26:20.703" v="233"/>
        <pc:sldMkLst>
          <pc:docMk/>
          <pc:sldMk cId="1572555932" sldId="257"/>
        </pc:sldMkLst>
        <pc:spChg chg="mod">
          <ac:chgData name="Dabbara Harsha - [CB.EN.U4AIE20010]" userId="S::cb.en.u4aie20010@cb.students.amrita.edu::b5bb59df-c3b2-40ed-986a-11f28bc6c7dc" providerId="AD" clId="Web-{B224D202-504D-4E82-81B3-9D404109F402}" dt="2021-11-16T05:59:54.807" v="90" actId="20577"/>
          <ac:spMkLst>
            <pc:docMk/>
            <pc:sldMk cId="1572555932" sldId="257"/>
            <ac:spMk id="2" creationId="{EA7614E4-EE04-40EB-B1E2-414B815B32AF}"/>
          </ac:spMkLst>
        </pc:spChg>
      </pc:sldChg>
      <pc:sldChg chg="new del">
        <pc:chgData name="Dabbara Harsha - [CB.EN.U4AIE20010]" userId="S::cb.en.u4aie20010@cb.students.amrita.edu::b5bb59df-c3b2-40ed-986a-11f28bc6c7dc" providerId="AD" clId="Web-{B224D202-504D-4E82-81B3-9D404109F402}" dt="2021-11-16T06:41:41.370" v="92"/>
        <pc:sldMkLst>
          <pc:docMk/>
          <pc:sldMk cId="2050171643" sldId="258"/>
        </pc:sldMkLst>
      </pc:sldChg>
      <pc:sldChg chg="addSp modSp new">
        <pc:chgData name="Dabbara Harsha - [CB.EN.U4AIE20010]" userId="S::cb.en.u4aie20010@cb.students.amrita.edu::b5bb59df-c3b2-40ed-986a-11f28bc6c7dc" providerId="AD" clId="Web-{B224D202-504D-4E82-81B3-9D404109F402}" dt="2021-11-16T06:57:54.283" v="165" actId="1076"/>
        <pc:sldMkLst>
          <pc:docMk/>
          <pc:sldMk cId="2859634428" sldId="258"/>
        </pc:sldMkLst>
        <pc:spChg chg="add mod">
          <ac:chgData name="Dabbara Harsha - [CB.EN.U4AIE20010]" userId="S::cb.en.u4aie20010@cb.students.amrita.edu::b5bb59df-c3b2-40ed-986a-11f28bc6c7dc" providerId="AD" clId="Web-{B224D202-504D-4E82-81B3-9D404109F402}" dt="2021-11-16T06:46:31.469" v="125" actId="20577"/>
          <ac:spMkLst>
            <pc:docMk/>
            <pc:sldMk cId="2859634428" sldId="258"/>
            <ac:spMk id="2" creationId="{E5A5650F-9904-4AF8-88A2-C15CD7B49E63}"/>
          </ac:spMkLst>
        </pc:spChg>
        <pc:spChg chg="add mod">
          <ac:chgData name="Dabbara Harsha - [CB.EN.U4AIE20010]" userId="S::cb.en.u4aie20010@cb.students.amrita.edu::b5bb59df-c3b2-40ed-986a-11f28bc6c7dc" providerId="AD" clId="Web-{B224D202-504D-4E82-81B3-9D404109F402}" dt="2021-11-16T06:54:47.348" v="160" actId="14100"/>
          <ac:spMkLst>
            <pc:docMk/>
            <pc:sldMk cId="2859634428" sldId="258"/>
            <ac:spMk id="3" creationId="{0A99F552-676A-452E-A08C-C5134B1E35F4}"/>
          </ac:spMkLst>
        </pc:spChg>
        <pc:picChg chg="add mod">
          <ac:chgData name="Dabbara Harsha - [CB.EN.U4AIE20010]" userId="S::cb.en.u4aie20010@cb.students.amrita.edu::b5bb59df-c3b2-40ed-986a-11f28bc6c7dc" providerId="AD" clId="Web-{B224D202-504D-4E82-81B3-9D404109F402}" dt="2021-11-16T06:57:54.283" v="165" actId="1076"/>
          <ac:picMkLst>
            <pc:docMk/>
            <pc:sldMk cId="2859634428" sldId="258"/>
            <ac:picMk id="4" creationId="{A590A39B-43B8-48FB-9BD7-E14BF38F9112}"/>
          </ac:picMkLst>
        </pc:picChg>
      </pc:sldChg>
      <pc:sldChg chg="addSp modSp new">
        <pc:chgData name="Dabbara Harsha - [CB.EN.U4AIE20010]" userId="S::cb.en.u4aie20010@cb.students.amrita.edu::b5bb59df-c3b2-40ed-986a-11f28bc6c7dc" providerId="AD" clId="Web-{B224D202-504D-4E82-81B3-9D404109F402}" dt="2021-11-16T07:06:29.149" v="231" actId="1076"/>
        <pc:sldMkLst>
          <pc:docMk/>
          <pc:sldMk cId="1456389209" sldId="259"/>
        </pc:sldMkLst>
        <pc:spChg chg="add mod">
          <ac:chgData name="Dabbara Harsha - [CB.EN.U4AIE20010]" userId="S::cb.en.u4aie20010@cb.students.amrita.edu::b5bb59df-c3b2-40ed-986a-11f28bc6c7dc" providerId="AD" clId="Web-{B224D202-504D-4E82-81B3-9D404109F402}" dt="2021-11-16T06:58:37.193" v="188" actId="20577"/>
          <ac:spMkLst>
            <pc:docMk/>
            <pc:sldMk cId="1456389209" sldId="259"/>
            <ac:spMk id="2" creationId="{18E45A61-FAC1-43BE-9BFC-0BB3346F88A1}"/>
          </ac:spMkLst>
        </pc:spChg>
        <pc:spChg chg="add mod">
          <ac:chgData name="Dabbara Harsha - [CB.EN.U4AIE20010]" userId="S::cb.en.u4aie20010@cb.students.amrita.edu::b5bb59df-c3b2-40ed-986a-11f28bc6c7dc" providerId="AD" clId="Web-{B224D202-504D-4E82-81B3-9D404109F402}" dt="2021-11-16T07:06:29.149" v="231" actId="1076"/>
          <ac:spMkLst>
            <pc:docMk/>
            <pc:sldMk cId="1456389209" sldId="259"/>
            <ac:spMk id="3" creationId="{6C5C5275-6979-424C-954A-B11581CB113A}"/>
          </ac:spMkLst>
        </pc:spChg>
      </pc:sldChg>
      <pc:sldChg chg="addSp modSp new">
        <pc:chgData name="Dabbara Harsha - [CB.EN.U4AIE20010]" userId="S::cb.en.u4aie20010@cb.students.amrita.edu::b5bb59df-c3b2-40ed-986a-11f28bc6c7dc" providerId="AD" clId="Web-{B224D202-504D-4E82-81B3-9D404109F402}" dt="2021-11-16T07:34:33.832" v="303" actId="20577"/>
        <pc:sldMkLst>
          <pc:docMk/>
          <pc:sldMk cId="2543067367" sldId="260"/>
        </pc:sldMkLst>
        <pc:spChg chg="add mod">
          <ac:chgData name="Dabbara Harsha - [CB.EN.U4AIE20010]" userId="S::cb.en.u4aie20010@cb.students.amrita.edu::b5bb59df-c3b2-40ed-986a-11f28bc6c7dc" providerId="AD" clId="Web-{B224D202-504D-4E82-81B3-9D404109F402}" dt="2021-11-16T07:34:12.612" v="298" actId="1076"/>
          <ac:spMkLst>
            <pc:docMk/>
            <pc:sldMk cId="2543067367" sldId="260"/>
            <ac:spMk id="2" creationId="{818A4840-7334-4A84-9812-259372FB8747}"/>
          </ac:spMkLst>
        </pc:spChg>
        <pc:spChg chg="add mod">
          <ac:chgData name="Dabbara Harsha - [CB.EN.U4AIE20010]" userId="S::cb.en.u4aie20010@cb.students.amrita.edu::b5bb59df-c3b2-40ed-986a-11f28bc6c7dc" providerId="AD" clId="Web-{B224D202-504D-4E82-81B3-9D404109F402}" dt="2021-11-16T07:34:33.832" v="303" actId="20577"/>
          <ac:spMkLst>
            <pc:docMk/>
            <pc:sldMk cId="2543067367" sldId="260"/>
            <ac:spMk id="3" creationId="{D717FF20-6122-4B7D-B7A1-5CF87D79CC67}"/>
          </ac:spMkLst>
        </pc:spChg>
      </pc:sldChg>
      <pc:sldMasterChg chg="add del addSldLayout delSldLayout">
        <pc:chgData name="Dabbara Harsha - [CB.EN.U4AIE20010]" userId="S::cb.en.u4aie20010@cb.students.amrita.edu::b5bb59df-c3b2-40ed-986a-11f28bc6c7dc" providerId="AD" clId="Web-{B224D202-504D-4E82-81B3-9D404109F402}" dt="2021-11-16T05:37:54.216" v="14"/>
        <pc:sldMasterMkLst>
          <pc:docMk/>
          <pc:sldMasterMk cId="2460954070" sldId="2147483660"/>
        </pc:sldMasterMkLst>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2385387890" sldId="2147483661"/>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949138452" sldId="2147483662"/>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2591524520" sldId="2147483663"/>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1203092039" sldId="2147483664"/>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3733172339" sldId="2147483665"/>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3210312558" sldId="2147483666"/>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3146388984" sldId="2147483667"/>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3171841454" sldId="2147483668"/>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1718958274" sldId="2147483669"/>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2202905451" sldId="2147483670"/>
          </pc:sldLayoutMkLst>
        </pc:sldLayoutChg>
        <pc:sldLayoutChg chg="add del">
          <pc:chgData name="Dabbara Harsha - [CB.EN.U4AIE20010]" userId="S::cb.en.u4aie20010@cb.students.amrita.edu::b5bb59df-c3b2-40ed-986a-11f28bc6c7dc" providerId="AD" clId="Web-{B224D202-504D-4E82-81B3-9D404109F402}" dt="2021-11-16T05:37:54.216" v="14"/>
          <pc:sldLayoutMkLst>
            <pc:docMk/>
            <pc:sldMasterMk cId="2460954070" sldId="2147483660"/>
            <pc:sldLayoutMk cId="3479445657" sldId="2147483671"/>
          </pc:sldLayoutMkLst>
        </pc:sldLayoutChg>
      </pc:sldMasterChg>
      <pc:sldMasterChg chg="add del replId addSldLayout delSldLayout">
        <pc:chgData name="Dabbara Harsha - [CB.EN.U4AIE20010]" userId="S::cb.en.u4aie20010@cb.students.amrita.edu::b5bb59df-c3b2-40ed-986a-11f28bc6c7dc" providerId="AD" clId="Web-{B224D202-504D-4E82-81B3-9D404109F402}" dt="2021-11-16T05:37:54.107" v="13"/>
        <pc:sldMasterMkLst>
          <pc:docMk/>
          <pc:sldMasterMk cId="4000794129" sldId="2147483672"/>
        </pc:sldMasterMkLst>
        <pc:sldLayoutChg chg="add del">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3380216797" sldId="2147483673"/>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1115965511" sldId="2147483674"/>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1495908282" sldId="2147483675"/>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2568619379" sldId="2147483676"/>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228385832" sldId="2147483677"/>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2065388128" sldId="2147483678"/>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3686459832" sldId="2147483679"/>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2029152931" sldId="2147483680"/>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2118245804" sldId="2147483681"/>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2674942156" sldId="2147483682"/>
          </pc:sldLayoutMkLst>
        </pc:sldLayoutChg>
        <pc:sldLayoutChg chg="add del replId">
          <pc:chgData name="Dabbara Harsha - [CB.EN.U4AIE20010]" userId="S::cb.en.u4aie20010@cb.students.amrita.edu::b5bb59df-c3b2-40ed-986a-11f28bc6c7dc" providerId="AD" clId="Web-{B224D202-504D-4E82-81B3-9D404109F402}" dt="2021-11-16T05:37:54.107" v="13"/>
          <pc:sldLayoutMkLst>
            <pc:docMk/>
            <pc:sldMasterMk cId="4000794129" sldId="2147483672"/>
            <pc:sldLayoutMk cId="3746562575" sldId="2147483683"/>
          </pc:sldLayoutMkLst>
        </pc:sldLayoutChg>
      </pc:sldMasterChg>
      <pc:sldMasterChg chg="add addSldLayout">
        <pc:chgData name="Dabbara Harsha - [CB.EN.U4AIE20010]" userId="S::cb.en.u4aie20010@cb.students.amrita.edu::b5bb59df-c3b2-40ed-986a-11f28bc6c7dc" providerId="AD" clId="Web-{B224D202-504D-4E82-81B3-9D404109F402}" dt="2021-11-16T05:37:54.216" v="14"/>
        <pc:sldMasterMkLst>
          <pc:docMk/>
          <pc:sldMasterMk cId="492128327" sldId="2147483724"/>
        </pc:sldMasterMkLst>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3908790369" sldId="2147483713"/>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1774553869" sldId="2147483714"/>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786908610" sldId="2147483715"/>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2958456279" sldId="2147483716"/>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2711759541" sldId="2147483717"/>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3253884630" sldId="2147483718"/>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2050357287" sldId="2147483719"/>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3610486801" sldId="2147483720"/>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845706276" sldId="2147483721"/>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3160711794" sldId="2147483722"/>
          </pc:sldLayoutMkLst>
        </pc:sldLayoutChg>
        <pc:sldLayoutChg chg="add">
          <pc:chgData name="Dabbara Harsha - [CB.EN.U4AIE20010]" userId="S::cb.en.u4aie20010@cb.students.amrita.edu::b5bb59df-c3b2-40ed-986a-11f28bc6c7dc" providerId="AD" clId="Web-{B224D202-504D-4E82-81B3-9D404109F402}" dt="2021-11-16T05:37:54.216" v="14"/>
          <pc:sldLayoutMkLst>
            <pc:docMk/>
            <pc:sldMasterMk cId="492128327" sldId="2147483724"/>
            <pc:sldLayoutMk cId="1500356317" sldId="2147483723"/>
          </pc:sldLayoutMkLst>
        </pc:sldLayoutChg>
      </pc:sldMasterChg>
      <pc:sldMasterChg chg="add del addSldLayout delSldLayout">
        <pc:chgData name="Dabbara Harsha - [CB.EN.U4AIE20010]" userId="S::cb.en.u4aie20010@cb.students.amrita.edu::b5bb59df-c3b2-40ed-986a-11f28bc6c7dc" providerId="AD" clId="Web-{B224D202-504D-4E82-81B3-9D404109F402}" dt="2021-11-16T05:37:11.919" v="9"/>
        <pc:sldMasterMkLst>
          <pc:docMk/>
          <pc:sldMasterMk cId="2560832928" sldId="2147483764"/>
        </pc:sldMasterMkLst>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1462771045" sldId="2147483753"/>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1838511878" sldId="2147483754"/>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384414451" sldId="2147483755"/>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3011672770" sldId="2147483756"/>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664521532" sldId="2147483757"/>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2329354726" sldId="2147483758"/>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1742819242" sldId="2147483759"/>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560804514" sldId="2147483760"/>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3758107306" sldId="2147483761"/>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2333387653" sldId="2147483762"/>
          </pc:sldLayoutMkLst>
        </pc:sldLayoutChg>
        <pc:sldLayoutChg chg="add del">
          <pc:chgData name="Dabbara Harsha - [CB.EN.U4AIE20010]" userId="S::cb.en.u4aie20010@cb.students.amrita.edu::b5bb59df-c3b2-40ed-986a-11f28bc6c7dc" providerId="AD" clId="Web-{B224D202-504D-4E82-81B3-9D404109F402}" dt="2021-11-16T05:37:11.919" v="9"/>
          <pc:sldLayoutMkLst>
            <pc:docMk/>
            <pc:sldMasterMk cId="2560832928" sldId="2147483764"/>
            <pc:sldLayoutMk cId="4038304697" sldId="2147483763"/>
          </pc:sldLayoutMkLst>
        </pc:sldLayoutChg>
      </pc:sldMasterChg>
    </pc:docChg>
  </pc:docChgLst>
  <pc:docChgLst>
    <pc:chgData name="Dabbara Harsha - [CB.EN.U4AIE20010]" userId="b5bb59df-c3b2-40ed-986a-11f28bc6c7dc" providerId="ADAL" clId="{EED73CE6-95F4-4C41-80F2-AEFDF95601F2}"/>
    <pc:docChg chg="custSel addSld delSld modSld">
      <pc:chgData name="Dabbara Harsha - [CB.EN.U4AIE20010]" userId="b5bb59df-c3b2-40ed-986a-11f28bc6c7dc" providerId="ADAL" clId="{EED73CE6-95F4-4C41-80F2-AEFDF95601F2}" dt="2021-11-16T19:40:53.143" v="866" actId="1076"/>
      <pc:docMkLst>
        <pc:docMk/>
      </pc:docMkLst>
      <pc:sldChg chg="addSp delSp modSp new mod">
        <pc:chgData name="Dabbara Harsha - [CB.EN.U4AIE20010]" userId="b5bb59df-c3b2-40ed-986a-11f28bc6c7dc" providerId="ADAL" clId="{EED73CE6-95F4-4C41-80F2-AEFDF95601F2}" dt="2021-11-16T19:39:04.446" v="821" actId="255"/>
        <pc:sldMkLst>
          <pc:docMk/>
          <pc:sldMk cId="2004318621" sldId="261"/>
        </pc:sldMkLst>
        <pc:spChg chg="add del mod">
          <ac:chgData name="Dabbara Harsha - [CB.EN.U4AIE20010]" userId="b5bb59df-c3b2-40ed-986a-11f28bc6c7dc" providerId="ADAL" clId="{EED73CE6-95F4-4C41-80F2-AEFDF95601F2}" dt="2021-11-16T17:00:59.660" v="3"/>
          <ac:spMkLst>
            <pc:docMk/>
            <pc:sldMk cId="2004318621" sldId="261"/>
            <ac:spMk id="2" creationId="{9EDD47B2-7CF5-FE49-97A6-3A7E3734EF83}"/>
          </ac:spMkLst>
        </pc:spChg>
        <pc:spChg chg="add del mod">
          <ac:chgData name="Dabbara Harsha - [CB.EN.U4AIE20010]" userId="b5bb59df-c3b2-40ed-986a-11f28bc6c7dc" providerId="ADAL" clId="{EED73CE6-95F4-4C41-80F2-AEFDF95601F2}" dt="2021-11-16T18:56:32.273" v="68" actId="478"/>
          <ac:spMkLst>
            <pc:docMk/>
            <pc:sldMk cId="2004318621" sldId="261"/>
            <ac:spMk id="3" creationId="{9BD3B745-55B1-9142-8DC5-E6F71A4EE36B}"/>
          </ac:spMkLst>
        </pc:spChg>
        <pc:spChg chg="add mod">
          <ac:chgData name="Dabbara Harsha - [CB.EN.U4AIE20010]" userId="b5bb59df-c3b2-40ed-986a-11f28bc6c7dc" providerId="ADAL" clId="{EED73CE6-95F4-4C41-80F2-AEFDF95601F2}" dt="2021-11-16T19:15:31.183" v="80" actId="1076"/>
          <ac:spMkLst>
            <pc:docMk/>
            <pc:sldMk cId="2004318621" sldId="261"/>
            <ac:spMk id="4" creationId="{CABAEDE8-61DC-5B49-9511-DA65FE430758}"/>
          </ac:spMkLst>
        </pc:spChg>
        <pc:spChg chg="add mod">
          <ac:chgData name="Dabbara Harsha - [CB.EN.U4AIE20010]" userId="b5bb59df-c3b2-40ed-986a-11f28bc6c7dc" providerId="ADAL" clId="{EED73CE6-95F4-4C41-80F2-AEFDF95601F2}" dt="2021-11-16T19:39:04.446" v="821" actId="255"/>
          <ac:spMkLst>
            <pc:docMk/>
            <pc:sldMk cId="2004318621" sldId="261"/>
            <ac:spMk id="5" creationId="{35041941-68AA-134E-B9D2-0CE2309E414C}"/>
          </ac:spMkLst>
        </pc:spChg>
        <pc:spChg chg="add del mod">
          <ac:chgData name="Dabbara Harsha - [CB.EN.U4AIE20010]" userId="b5bb59df-c3b2-40ed-986a-11f28bc6c7dc" providerId="ADAL" clId="{EED73CE6-95F4-4C41-80F2-AEFDF95601F2}" dt="2021-11-16T19:17:09.825" v="132"/>
          <ac:spMkLst>
            <pc:docMk/>
            <pc:sldMk cId="2004318621" sldId="261"/>
            <ac:spMk id="6" creationId="{CDF58596-B7E0-CB4C-9525-D2D7919B8D6D}"/>
          </ac:spMkLst>
        </pc:spChg>
        <pc:spChg chg="add mod">
          <ac:chgData name="Dabbara Harsha - [CB.EN.U4AIE20010]" userId="b5bb59df-c3b2-40ed-986a-11f28bc6c7dc" providerId="ADAL" clId="{EED73CE6-95F4-4C41-80F2-AEFDF95601F2}" dt="2021-11-16T19:33:44.207" v="685" actId="1076"/>
          <ac:spMkLst>
            <pc:docMk/>
            <pc:sldMk cId="2004318621" sldId="261"/>
            <ac:spMk id="7" creationId="{DCA7B13F-BDBB-0E47-935E-594B205C0961}"/>
          </ac:spMkLst>
        </pc:spChg>
        <pc:spChg chg="add mod">
          <ac:chgData name="Dabbara Harsha - [CB.EN.U4AIE20010]" userId="b5bb59df-c3b2-40ed-986a-11f28bc6c7dc" providerId="ADAL" clId="{EED73CE6-95F4-4C41-80F2-AEFDF95601F2}" dt="2021-11-16T19:21:39.683" v="324" actId="13822"/>
          <ac:spMkLst>
            <pc:docMk/>
            <pc:sldMk cId="2004318621" sldId="261"/>
            <ac:spMk id="8" creationId="{E60CEA44-42B7-FF49-9072-F59EE3262FBA}"/>
          </ac:spMkLst>
        </pc:spChg>
        <pc:spChg chg="add mod">
          <ac:chgData name="Dabbara Harsha - [CB.EN.U4AIE20010]" userId="b5bb59df-c3b2-40ed-986a-11f28bc6c7dc" providerId="ADAL" clId="{EED73CE6-95F4-4C41-80F2-AEFDF95601F2}" dt="2021-11-16T19:22:03.460" v="329" actId="14100"/>
          <ac:spMkLst>
            <pc:docMk/>
            <pc:sldMk cId="2004318621" sldId="261"/>
            <ac:spMk id="9" creationId="{1AD1AC1D-3FE9-134E-957B-14AB5CFB88C0}"/>
          </ac:spMkLst>
        </pc:spChg>
        <pc:spChg chg="add mod">
          <ac:chgData name="Dabbara Harsha - [CB.EN.U4AIE20010]" userId="b5bb59df-c3b2-40ed-986a-11f28bc6c7dc" providerId="ADAL" clId="{EED73CE6-95F4-4C41-80F2-AEFDF95601F2}" dt="2021-11-16T19:22:14.470" v="331" actId="14100"/>
          <ac:spMkLst>
            <pc:docMk/>
            <pc:sldMk cId="2004318621" sldId="261"/>
            <ac:spMk id="10" creationId="{28618919-7405-A74B-A19C-F90B34F5DA2C}"/>
          </ac:spMkLst>
        </pc:spChg>
        <pc:spChg chg="add del">
          <ac:chgData name="Dabbara Harsha - [CB.EN.U4AIE20010]" userId="b5bb59df-c3b2-40ed-986a-11f28bc6c7dc" providerId="ADAL" clId="{EED73CE6-95F4-4C41-80F2-AEFDF95601F2}" dt="2021-11-16T19:21:13.920" v="323" actId="478"/>
          <ac:spMkLst>
            <pc:docMk/>
            <pc:sldMk cId="2004318621" sldId="261"/>
            <ac:spMk id="11" creationId="{0B9689A8-F10A-8443-A0E4-873F9F2B84E0}"/>
          </ac:spMkLst>
        </pc:spChg>
      </pc:sldChg>
      <pc:sldChg chg="addSp modSp new mod">
        <pc:chgData name="Dabbara Harsha - [CB.EN.U4AIE20010]" userId="b5bb59df-c3b2-40ed-986a-11f28bc6c7dc" providerId="ADAL" clId="{EED73CE6-95F4-4C41-80F2-AEFDF95601F2}" dt="2021-11-16T19:39:13.976" v="824" actId="207"/>
        <pc:sldMkLst>
          <pc:docMk/>
          <pc:sldMk cId="2521255355" sldId="262"/>
        </pc:sldMkLst>
        <pc:spChg chg="add mod">
          <ac:chgData name="Dabbara Harsha - [CB.EN.U4AIE20010]" userId="b5bb59df-c3b2-40ed-986a-11f28bc6c7dc" providerId="ADAL" clId="{EED73CE6-95F4-4C41-80F2-AEFDF95601F2}" dt="2021-11-16T19:39:13.976" v="824" actId="207"/>
          <ac:spMkLst>
            <pc:docMk/>
            <pc:sldMk cId="2521255355" sldId="262"/>
            <ac:spMk id="2" creationId="{116000D0-E764-FA4A-917A-FA7ACE6BD5DC}"/>
          </ac:spMkLst>
        </pc:spChg>
        <pc:spChg chg="add mod">
          <ac:chgData name="Dabbara Harsha - [CB.EN.U4AIE20010]" userId="b5bb59df-c3b2-40ed-986a-11f28bc6c7dc" providerId="ADAL" clId="{EED73CE6-95F4-4C41-80F2-AEFDF95601F2}" dt="2021-11-16T19:31:26.213" v="680" actId="12"/>
          <ac:spMkLst>
            <pc:docMk/>
            <pc:sldMk cId="2521255355" sldId="262"/>
            <ac:spMk id="3" creationId="{3ABE716F-0E9F-A941-BC30-CE92C7F0B4C8}"/>
          </ac:spMkLst>
        </pc:spChg>
        <pc:picChg chg="add mod">
          <ac:chgData name="Dabbara Harsha - [CB.EN.U4AIE20010]" userId="b5bb59df-c3b2-40ed-986a-11f28bc6c7dc" providerId="ADAL" clId="{EED73CE6-95F4-4C41-80F2-AEFDF95601F2}" dt="2021-11-16T19:32:29.984" v="683" actId="1076"/>
          <ac:picMkLst>
            <pc:docMk/>
            <pc:sldMk cId="2521255355" sldId="262"/>
            <ac:picMk id="5" creationId="{3D1F0275-281A-774A-916E-E0D3A427FBB2}"/>
          </ac:picMkLst>
        </pc:picChg>
      </pc:sldChg>
      <pc:sldChg chg="addSp modSp new del mod">
        <pc:chgData name="Dabbara Harsha - [CB.EN.U4AIE20010]" userId="b5bb59df-c3b2-40ed-986a-11f28bc6c7dc" providerId="ADAL" clId="{EED73CE6-95F4-4C41-80F2-AEFDF95601F2}" dt="2021-11-16T19:38:47.023" v="819" actId="2696"/>
        <pc:sldMkLst>
          <pc:docMk/>
          <pc:sldMk cId="848725643" sldId="263"/>
        </pc:sldMkLst>
        <pc:spChg chg="add mod">
          <ac:chgData name="Dabbara Harsha - [CB.EN.U4AIE20010]" userId="b5bb59df-c3b2-40ed-986a-11f28bc6c7dc" providerId="ADAL" clId="{EED73CE6-95F4-4C41-80F2-AEFDF95601F2}" dt="2021-11-16T19:38:43.770" v="818" actId="20577"/>
          <ac:spMkLst>
            <pc:docMk/>
            <pc:sldMk cId="848725643" sldId="263"/>
            <ac:spMk id="2" creationId="{E9134B8A-DF20-654A-927E-63DF3150B6A3}"/>
          </ac:spMkLst>
        </pc:spChg>
        <pc:spChg chg="add mod">
          <ac:chgData name="Dabbara Harsha - [CB.EN.U4AIE20010]" userId="b5bb59df-c3b2-40ed-986a-11f28bc6c7dc" providerId="ADAL" clId="{EED73CE6-95F4-4C41-80F2-AEFDF95601F2}" dt="2021-11-16T19:38:37.377" v="780" actId="20577"/>
          <ac:spMkLst>
            <pc:docMk/>
            <pc:sldMk cId="848725643" sldId="263"/>
            <ac:spMk id="3" creationId="{5CE0B5FA-F497-AB40-BF9E-CD5480FE88D7}"/>
          </ac:spMkLst>
        </pc:spChg>
      </pc:sldChg>
      <pc:sldChg chg="addSp modSp new mod">
        <pc:chgData name="Dabbara Harsha - [CB.EN.U4AIE20010]" userId="b5bb59df-c3b2-40ed-986a-11f28bc6c7dc" providerId="ADAL" clId="{EED73CE6-95F4-4C41-80F2-AEFDF95601F2}" dt="2021-11-16T19:40:53.143" v="866" actId="1076"/>
        <pc:sldMkLst>
          <pc:docMk/>
          <pc:sldMk cId="2476434635" sldId="263"/>
        </pc:sldMkLst>
        <pc:spChg chg="add mod">
          <ac:chgData name="Dabbara Harsha - [CB.EN.U4AIE20010]" userId="b5bb59df-c3b2-40ed-986a-11f28bc6c7dc" providerId="ADAL" clId="{EED73CE6-95F4-4C41-80F2-AEFDF95601F2}" dt="2021-11-16T19:40:50.806" v="865" actId="1076"/>
          <ac:spMkLst>
            <pc:docMk/>
            <pc:sldMk cId="2476434635" sldId="263"/>
            <ac:spMk id="2" creationId="{3317AD67-F523-CF4E-8CC2-F9D4D1AAC97C}"/>
          </ac:spMkLst>
        </pc:spChg>
        <pc:picChg chg="add mod">
          <ac:chgData name="Dabbara Harsha - [CB.EN.U4AIE20010]" userId="b5bb59df-c3b2-40ed-986a-11f28bc6c7dc" providerId="ADAL" clId="{EED73CE6-95F4-4C41-80F2-AEFDF95601F2}" dt="2021-11-16T19:40:53.143" v="866" actId="1076"/>
          <ac:picMkLst>
            <pc:docMk/>
            <pc:sldMk cId="2476434635" sldId="263"/>
            <ac:picMk id="1026" creationId="{44D34763-AA1A-BD4F-8E98-DE507F8EE3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35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5845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5388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1048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4570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6071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0035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1175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0879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745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11/16/21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8690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11/16/21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12832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Transcriptomics_technologi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59295" y="2311040"/>
            <a:ext cx="4612277" cy="913732"/>
          </a:xfrm>
        </p:spPr>
        <p:txBody>
          <a:bodyPr>
            <a:normAutofit fontScale="90000"/>
          </a:bodyPr>
          <a:lstStyle/>
          <a:p>
            <a:r>
              <a:rPr lang="en-GB" dirty="0">
                <a:latin typeface="Times New Roman"/>
                <a:cs typeface="Times New Roman"/>
              </a:rPr>
              <a:t>19BIO201 – IBS </a:t>
            </a:r>
            <a:br>
              <a:rPr lang="en-GB" dirty="0">
                <a:latin typeface="Times New Roman"/>
                <a:cs typeface="Times New Roman"/>
              </a:rPr>
            </a:br>
            <a:r>
              <a:rPr lang="en-GB" dirty="0">
                <a:latin typeface="Times New Roman"/>
                <a:cs typeface="Times New Roman"/>
              </a:rPr>
              <a:t>Assignment - 3</a:t>
            </a:r>
          </a:p>
        </p:txBody>
      </p:sp>
      <p:sp>
        <p:nvSpPr>
          <p:cNvPr id="3" name="Subtitle 2"/>
          <p:cNvSpPr>
            <a:spLocks noGrp="1"/>
          </p:cNvSpPr>
          <p:nvPr>
            <p:ph type="subTitle" idx="1"/>
          </p:nvPr>
        </p:nvSpPr>
        <p:spPr>
          <a:xfrm>
            <a:off x="6974017" y="5367007"/>
            <a:ext cx="4241074" cy="1233323"/>
          </a:xfrm>
        </p:spPr>
        <p:txBody>
          <a:bodyPr anchor="t">
            <a:normAutofit/>
          </a:bodyPr>
          <a:lstStyle/>
          <a:p>
            <a:r>
              <a:rPr lang="en-GB" sz="1800" dirty="0">
                <a:latin typeface="Times New Roman"/>
                <a:cs typeface="Times New Roman"/>
              </a:rPr>
              <a:t>Team – 2</a:t>
            </a:r>
          </a:p>
          <a:p>
            <a:endParaRPr lang="en-GB" sz="1800" dirty="0">
              <a:latin typeface="Times New Roman"/>
              <a:cs typeface="Times New Roman"/>
            </a:endParaRPr>
          </a:p>
          <a:p>
            <a:endParaRPr lang="en-GB" sz="1800" dirty="0">
              <a:latin typeface="Times New Roman"/>
              <a:cs typeface="Times New Roman"/>
            </a:endParaRPr>
          </a:p>
        </p:txBody>
      </p:sp>
      <p:pic>
        <p:nvPicPr>
          <p:cNvPr id="18" name="Picture 3">
            <a:extLst>
              <a:ext uri="{FF2B5EF4-FFF2-40B4-BE49-F238E27FC236}">
                <a16:creationId xmlns:a16="http://schemas.microsoft.com/office/drawing/2014/main" id="{6E200116-891C-4781-9B27-F0424DFA8DC0}"/>
              </a:ext>
            </a:extLst>
          </p:cNvPr>
          <p:cNvPicPr>
            <a:picLocks noChangeAspect="1"/>
          </p:cNvPicPr>
          <p:nvPr/>
        </p:nvPicPr>
        <p:blipFill rotWithShape="1">
          <a:blip r:embed="rId2"/>
          <a:srcRect l="2041" r="11371" b="11"/>
          <a:stretch/>
        </p:blipFill>
        <p:spPr>
          <a:xfrm>
            <a:off x="20" y="10"/>
            <a:ext cx="5938847" cy="6857990"/>
          </a:xfrm>
          <a:prstGeom prst="rect">
            <a:avLst/>
          </a:prstGeom>
        </p:spPr>
      </p:pic>
      <p:grpSp>
        <p:nvGrpSpPr>
          <p:cNvPr id="20" name="Group 12">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14" name="Rectangle 13">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14">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5650F-9904-4AF8-88A2-C15CD7B49E63}"/>
              </a:ext>
            </a:extLst>
          </p:cNvPr>
          <p:cNvSpPr txBox="1"/>
          <p:nvPr/>
        </p:nvSpPr>
        <p:spPr>
          <a:xfrm>
            <a:off x="744527" y="788209"/>
            <a:ext cx="75578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solidFill>
                  <a:srgbClr val="C00000"/>
                </a:solidFill>
                <a:latin typeface="Times New Roman"/>
                <a:cs typeface="Times New Roman"/>
              </a:rPr>
              <a:t>Network Construction of differentially expressed gene :</a:t>
            </a:r>
          </a:p>
          <a:p>
            <a:endParaRPr lang="en-GB" sz="2400" dirty="0">
              <a:solidFill>
                <a:srgbClr val="C00000"/>
              </a:solidFill>
              <a:latin typeface="Times New Roman"/>
              <a:cs typeface="Times New Roman"/>
            </a:endParaRPr>
          </a:p>
        </p:txBody>
      </p:sp>
      <p:sp>
        <p:nvSpPr>
          <p:cNvPr id="3" name="TextBox 2">
            <a:extLst>
              <a:ext uri="{FF2B5EF4-FFF2-40B4-BE49-F238E27FC236}">
                <a16:creationId xmlns:a16="http://schemas.microsoft.com/office/drawing/2014/main" id="{0A99F552-676A-452E-A08C-C5134B1E35F4}"/>
              </a:ext>
            </a:extLst>
          </p:cNvPr>
          <p:cNvSpPr txBox="1"/>
          <p:nvPr/>
        </p:nvSpPr>
        <p:spPr>
          <a:xfrm>
            <a:off x="746651" y="1625135"/>
            <a:ext cx="107126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A differential network analysis compares individual networks from different populations, </a:t>
            </a:r>
            <a:r>
              <a:rPr lang="en-GB">
                <a:ea typeface="+mn-lt"/>
                <a:cs typeface="+mn-lt"/>
              </a:rPr>
              <a:t>or groups, to identify group-specific connections. Differences in the topology of two </a:t>
            </a:r>
            <a:r>
              <a:rPr lang="en-GB" dirty="0">
                <a:ea typeface="+mn-lt"/>
                <a:cs typeface="+mn-lt"/>
              </a:rPr>
              <a:t>networks may indicate differences in the underlying cellular activity. For example, the existence of differentially connected (DC) gene modules might indicate that various </a:t>
            </a:r>
            <a:r>
              <a:rPr lang="en-GB">
                <a:ea typeface="+mn-lt"/>
                <a:cs typeface="+mn-lt"/>
              </a:rPr>
              <a:t>pathways have been rewired.</a:t>
            </a:r>
            <a:endParaRPr lang="en-US" dirty="0"/>
          </a:p>
        </p:txBody>
      </p:sp>
      <p:pic>
        <p:nvPicPr>
          <p:cNvPr id="4" name="Picture 4" descr="Diagram&#10;&#10;Description automatically generated">
            <a:extLst>
              <a:ext uri="{FF2B5EF4-FFF2-40B4-BE49-F238E27FC236}">
                <a16:creationId xmlns:a16="http://schemas.microsoft.com/office/drawing/2014/main" id="{A590A39B-43B8-48FB-9BD7-E14BF38F9112}"/>
              </a:ext>
            </a:extLst>
          </p:cNvPr>
          <p:cNvPicPr>
            <a:picLocks noChangeAspect="1"/>
          </p:cNvPicPr>
          <p:nvPr/>
        </p:nvPicPr>
        <p:blipFill>
          <a:blip r:embed="rId2"/>
          <a:stretch>
            <a:fillRect/>
          </a:stretch>
        </p:blipFill>
        <p:spPr>
          <a:xfrm>
            <a:off x="3289215" y="3199015"/>
            <a:ext cx="5608841" cy="3070281"/>
          </a:xfrm>
          <a:prstGeom prst="rect">
            <a:avLst/>
          </a:prstGeom>
        </p:spPr>
      </p:pic>
    </p:spTree>
    <p:extLst>
      <p:ext uri="{BB962C8B-B14F-4D97-AF65-F5344CB8AC3E}">
        <p14:creationId xmlns:p14="http://schemas.microsoft.com/office/powerpoint/2010/main" val="285963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45A61-FAC1-43BE-9BFC-0BB3346F88A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3" name="TextBox 2">
            <a:extLst>
              <a:ext uri="{FF2B5EF4-FFF2-40B4-BE49-F238E27FC236}">
                <a16:creationId xmlns:a16="http://schemas.microsoft.com/office/drawing/2014/main" id="{6C5C5275-6979-424C-954A-B11581CB113A}"/>
              </a:ext>
            </a:extLst>
          </p:cNvPr>
          <p:cNvSpPr txBox="1"/>
          <p:nvPr/>
        </p:nvSpPr>
        <p:spPr>
          <a:xfrm>
            <a:off x="973016" y="1305170"/>
            <a:ext cx="1024596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a:solidFill>
                  <a:srgbClr val="222222"/>
                </a:solidFill>
                <a:latin typeface="Times New Roman"/>
                <a:ea typeface="-apple-system"/>
                <a:cs typeface="Times New Roman"/>
              </a:rPr>
              <a:t>Networks inferred from gene expression data are called gene co-expression networks (GCN).</a:t>
            </a:r>
            <a:endParaRPr lang="en-GB" sz="2400" dirty="0">
              <a:solidFill>
                <a:srgbClr val="000000"/>
              </a:solidFill>
              <a:latin typeface="Times New Roman"/>
              <a:ea typeface="-apple-system"/>
              <a:cs typeface="Times New Roman"/>
            </a:endParaRPr>
          </a:p>
          <a:p>
            <a:endParaRPr lang="en-GB" sz="2400" dirty="0">
              <a:solidFill>
                <a:srgbClr val="222222"/>
              </a:solidFill>
              <a:latin typeface="Times New Roman"/>
              <a:ea typeface="-apple-system"/>
              <a:cs typeface="Times New Roman"/>
            </a:endParaRPr>
          </a:p>
          <a:p>
            <a:pPr marL="285750" indent="-285750">
              <a:buFont typeface="Arial"/>
              <a:buChar char="•"/>
            </a:pPr>
            <a:r>
              <a:rPr lang="en-GB" sz="2400">
                <a:solidFill>
                  <a:srgbClr val="222222"/>
                </a:solidFill>
                <a:latin typeface="Times New Roman"/>
                <a:ea typeface="-apple-system"/>
                <a:cs typeface="Times New Roman"/>
              </a:rPr>
              <a:t>These are undirected graphs with nodes representing genes and edges representing gene-gene associations.</a:t>
            </a:r>
            <a:endParaRPr lang="en-GB" sz="2400">
              <a:solidFill>
                <a:srgbClr val="000000"/>
              </a:solidFill>
              <a:latin typeface="Times New Roman"/>
              <a:ea typeface="-apple-system"/>
              <a:cs typeface="Times New Roman"/>
            </a:endParaRPr>
          </a:p>
          <a:p>
            <a:endParaRPr lang="en-GB" sz="2400" dirty="0">
              <a:solidFill>
                <a:srgbClr val="222222"/>
              </a:solidFill>
              <a:latin typeface="Times New Roman"/>
              <a:ea typeface="-apple-system"/>
              <a:cs typeface="Times New Roman"/>
            </a:endParaRPr>
          </a:p>
          <a:p>
            <a:pPr marL="285750" indent="-285750">
              <a:buFont typeface="Arial"/>
              <a:buChar char="•"/>
            </a:pPr>
            <a:r>
              <a:rPr lang="en-GB" sz="2400" dirty="0">
                <a:solidFill>
                  <a:srgbClr val="222222"/>
                </a:solidFill>
                <a:latin typeface="Times New Roman"/>
                <a:ea typeface="-apple-system"/>
                <a:cs typeface="Times New Roman"/>
              </a:rPr>
              <a:t> The topology of the inferred network is used to make predictions about the genes. </a:t>
            </a:r>
            <a:endParaRPr lang="en-GB" sz="2400">
              <a:solidFill>
                <a:srgbClr val="000000"/>
              </a:solidFill>
              <a:latin typeface="Times New Roman"/>
              <a:ea typeface="-apple-system"/>
              <a:cs typeface="Times New Roman"/>
            </a:endParaRPr>
          </a:p>
          <a:p>
            <a:pPr marL="285750" indent="-285750">
              <a:buFont typeface="Arial"/>
              <a:buChar char="•"/>
            </a:pPr>
            <a:endParaRPr lang="en-GB" sz="2400" dirty="0">
              <a:solidFill>
                <a:srgbClr val="222222"/>
              </a:solidFill>
              <a:latin typeface="Times New Roman"/>
              <a:ea typeface="-apple-system"/>
              <a:cs typeface="Times New Roman"/>
            </a:endParaRPr>
          </a:p>
          <a:p>
            <a:pPr marL="285750" indent="-285750">
              <a:buFont typeface="Arial"/>
              <a:buChar char="•"/>
            </a:pPr>
            <a:r>
              <a:rPr lang="en-GB" sz="2400">
                <a:solidFill>
                  <a:srgbClr val="222222"/>
                </a:solidFill>
                <a:latin typeface="Times New Roman"/>
                <a:ea typeface="-apple-system"/>
                <a:cs typeface="Times New Roman"/>
              </a:rPr>
              <a:t>For example, a hub </a:t>
            </a:r>
            <a:r>
              <a:rPr lang="en-GB" sz="2400" dirty="0">
                <a:solidFill>
                  <a:srgbClr val="222222"/>
                </a:solidFill>
                <a:latin typeface="Times New Roman"/>
                <a:ea typeface="-apple-system"/>
                <a:cs typeface="Times New Roman"/>
              </a:rPr>
              <a:t>gene in the network may be a transcription factor that regulates its connected genes. Or, a connected component in the network might be a set of genes involved in a particular pathway or protein complex.</a:t>
            </a:r>
            <a:endParaRPr lang="en-GB" sz="2400">
              <a:latin typeface="Times New Roman"/>
              <a:cs typeface="Times New Roman"/>
            </a:endParaRPr>
          </a:p>
        </p:txBody>
      </p:sp>
    </p:spTree>
    <p:extLst>
      <p:ext uri="{BB962C8B-B14F-4D97-AF65-F5344CB8AC3E}">
        <p14:creationId xmlns:p14="http://schemas.microsoft.com/office/powerpoint/2010/main" val="145638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A4840-7334-4A84-9812-259372FB8747}"/>
              </a:ext>
            </a:extLst>
          </p:cNvPr>
          <p:cNvSpPr txBox="1"/>
          <p:nvPr/>
        </p:nvSpPr>
        <p:spPr>
          <a:xfrm>
            <a:off x="700355" y="1950376"/>
            <a:ext cx="1106526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latin typeface="Times New Roman"/>
                <a:ea typeface="+mn-lt"/>
                <a:cs typeface="Times New Roman"/>
              </a:rPr>
              <a:t>The structural analysis of biological networks includes the ranking of the vertices based on the connection structure of a network.</a:t>
            </a:r>
            <a:endParaRPr lang="en-US" dirty="0">
              <a:latin typeface="Times New Roman"/>
              <a:ea typeface="+mn-lt"/>
              <a:cs typeface="Times New Roman"/>
            </a:endParaRPr>
          </a:p>
          <a:p>
            <a:pPr marL="285750" indent="-285750">
              <a:buFont typeface="Arial"/>
              <a:buChar char="•"/>
            </a:pPr>
            <a:endParaRPr lang="en-GB" dirty="0">
              <a:latin typeface="Times New Roman"/>
              <a:ea typeface="+mn-lt"/>
              <a:cs typeface="Times New Roman"/>
            </a:endParaRPr>
          </a:p>
          <a:p>
            <a:pPr marL="285750" indent="-285750">
              <a:buFont typeface="Arial"/>
              <a:buChar char="•"/>
            </a:pPr>
            <a:r>
              <a:rPr lang="en-GB" dirty="0">
                <a:latin typeface="Times New Roman"/>
                <a:ea typeface="+mn-lt"/>
                <a:cs typeface="Times New Roman"/>
              </a:rPr>
              <a:t> To support this study we discuss centrality measures which indicate the importance of vertices, demonstrate their applicability on a gene regulatory network. </a:t>
            </a:r>
            <a:endParaRPr lang="en-US" dirty="0">
              <a:latin typeface="Times New Roman"/>
              <a:ea typeface="+mn-lt"/>
              <a:cs typeface="Times New Roman"/>
            </a:endParaRPr>
          </a:p>
          <a:p>
            <a:pPr marL="285750" indent="-285750">
              <a:buFont typeface="Arial"/>
              <a:buChar char="•"/>
            </a:pPr>
            <a:endParaRPr lang="en-GB" dirty="0">
              <a:latin typeface="Times New Roman"/>
              <a:ea typeface="+mn-lt"/>
              <a:cs typeface="Times New Roman"/>
            </a:endParaRPr>
          </a:p>
          <a:p>
            <a:pPr marL="285750" indent="-285750">
              <a:buFont typeface="Arial"/>
              <a:buChar char="•"/>
            </a:pPr>
            <a:r>
              <a:rPr lang="en-GB" dirty="0">
                <a:latin typeface="Times New Roman"/>
                <a:ea typeface="+mn-lt"/>
                <a:cs typeface="Times New Roman"/>
              </a:rPr>
              <a:t>We show that common centrality measures result in different valuations of the vertices and that novel measures tailored to specific biological investigations are useful for the analysis of biological networks, in particular gene regulatory networks.</a:t>
            </a:r>
            <a:endParaRPr lang="en-US" dirty="0">
              <a:latin typeface="Times New Roman"/>
              <a:cs typeface="Times New Roman"/>
            </a:endParaRPr>
          </a:p>
        </p:txBody>
      </p:sp>
      <p:sp>
        <p:nvSpPr>
          <p:cNvPr id="3" name="TextBox 2">
            <a:extLst>
              <a:ext uri="{FF2B5EF4-FFF2-40B4-BE49-F238E27FC236}">
                <a16:creationId xmlns:a16="http://schemas.microsoft.com/office/drawing/2014/main" id="{D717FF20-6122-4B7D-B7A1-5CF87D79CC67}"/>
              </a:ext>
            </a:extLst>
          </p:cNvPr>
          <p:cNvSpPr txBox="1"/>
          <p:nvPr/>
        </p:nvSpPr>
        <p:spPr>
          <a:xfrm>
            <a:off x="697679" y="928847"/>
            <a:ext cx="38219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C00000"/>
                </a:solidFill>
                <a:latin typeface="Times New Roman"/>
                <a:cs typeface="Times New Roman"/>
              </a:rPr>
              <a:t>Centrality Measure  :</a:t>
            </a:r>
          </a:p>
        </p:txBody>
      </p:sp>
    </p:spTree>
    <p:extLst>
      <p:ext uri="{BB962C8B-B14F-4D97-AF65-F5344CB8AC3E}">
        <p14:creationId xmlns:p14="http://schemas.microsoft.com/office/powerpoint/2010/main" val="254306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BAEDE8-61DC-5B49-9511-DA65FE430758}"/>
              </a:ext>
            </a:extLst>
          </p:cNvPr>
          <p:cNvSpPr txBox="1"/>
          <p:nvPr/>
        </p:nvSpPr>
        <p:spPr>
          <a:xfrm>
            <a:off x="1183532" y="1828798"/>
            <a:ext cx="9824936"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calculate the score of a node within a network, a local rank method only considers the relationship between the node and its direct neighbours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global method examines the relationship between the node and the entire network.</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041941-68AA-134E-B9D2-0CE2309E414C}"/>
              </a:ext>
            </a:extLst>
          </p:cNvPr>
          <p:cNvSpPr txBox="1"/>
          <p:nvPr/>
        </p:nvSpPr>
        <p:spPr>
          <a:xfrm>
            <a:off x="1183532" y="836578"/>
            <a:ext cx="6043642" cy="461665"/>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Local Based Method and Global Based Method</a:t>
            </a:r>
          </a:p>
        </p:txBody>
      </p:sp>
      <p:sp>
        <p:nvSpPr>
          <p:cNvPr id="7" name="TextBox 6">
            <a:extLst>
              <a:ext uri="{FF2B5EF4-FFF2-40B4-BE49-F238E27FC236}">
                <a16:creationId xmlns:a16="http://schemas.microsoft.com/office/drawing/2014/main" id="{DCA7B13F-BDBB-0E47-935E-594B205C0961}"/>
              </a:ext>
            </a:extLst>
          </p:cNvPr>
          <p:cNvSpPr txBox="1"/>
          <p:nvPr/>
        </p:nvSpPr>
        <p:spPr>
          <a:xfrm>
            <a:off x="1322961" y="3188358"/>
            <a:ext cx="9824935" cy="369332"/>
          </a:xfrm>
          <a:prstGeom prst="rect">
            <a:avLst/>
          </a:prstGeom>
          <a:noFill/>
        </p:spPr>
        <p:txBody>
          <a:bodyPr wrap="square" rtlCol="0">
            <a:spAutoFit/>
          </a:bodyPr>
          <a:lstStyle/>
          <a:p>
            <a:r>
              <a:rPr lang="en-US" dirty="0"/>
              <a:t>We have 11 node ranking methods to evaluate the importance in biological networking</a:t>
            </a:r>
          </a:p>
        </p:txBody>
      </p:sp>
      <p:sp>
        <p:nvSpPr>
          <p:cNvPr id="8" name="TextBox 7">
            <a:extLst>
              <a:ext uri="{FF2B5EF4-FFF2-40B4-BE49-F238E27FC236}">
                <a16:creationId xmlns:a16="http://schemas.microsoft.com/office/drawing/2014/main" id="{E60CEA44-42B7-FF49-9072-F59EE3262FBA}"/>
              </a:ext>
            </a:extLst>
          </p:cNvPr>
          <p:cNvSpPr txBox="1"/>
          <p:nvPr/>
        </p:nvSpPr>
        <p:spPr>
          <a:xfrm>
            <a:off x="1322961" y="4455588"/>
            <a:ext cx="1322962"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dirty="0"/>
              <a:t>Deg</a:t>
            </a:r>
          </a:p>
          <a:p>
            <a:pPr marL="285750" indent="-285750">
              <a:buFont typeface="Arial" panose="020B0604020202020204" pitchFamily="34" charset="0"/>
              <a:buChar char="•"/>
            </a:pPr>
            <a:r>
              <a:rPr lang="en-US" dirty="0"/>
              <a:t>MNC</a:t>
            </a:r>
          </a:p>
          <a:p>
            <a:pPr marL="285750" indent="-285750">
              <a:buFont typeface="Arial" panose="020B0604020202020204" pitchFamily="34" charset="0"/>
              <a:buChar char="•"/>
            </a:pPr>
            <a:r>
              <a:rPr lang="en-US" dirty="0"/>
              <a:t>DMNC</a:t>
            </a:r>
          </a:p>
          <a:p>
            <a:pPr marL="285750" indent="-285750">
              <a:buFont typeface="Arial" panose="020B0604020202020204" pitchFamily="34" charset="0"/>
              <a:buChar char="•"/>
            </a:pPr>
            <a:r>
              <a:rPr lang="en-US" dirty="0"/>
              <a:t>MCC</a:t>
            </a:r>
          </a:p>
        </p:txBody>
      </p:sp>
      <p:sp>
        <p:nvSpPr>
          <p:cNvPr id="9" name="TextBox 8">
            <a:extLst>
              <a:ext uri="{FF2B5EF4-FFF2-40B4-BE49-F238E27FC236}">
                <a16:creationId xmlns:a16="http://schemas.microsoft.com/office/drawing/2014/main" id="{1AD1AC1D-3FE9-134E-957B-14AB5CFB88C0}"/>
              </a:ext>
            </a:extLst>
          </p:cNvPr>
          <p:cNvSpPr txBox="1"/>
          <p:nvPr/>
        </p:nvSpPr>
        <p:spPr>
          <a:xfrm>
            <a:off x="5663830" y="4455588"/>
            <a:ext cx="1322962" cy="12003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en-US" dirty="0" err="1"/>
              <a:t>Clo</a:t>
            </a:r>
            <a:endParaRPr lang="en-US" dirty="0"/>
          </a:p>
          <a:p>
            <a:pPr marL="285750" indent="-285750">
              <a:buFont typeface="Arial" panose="020B0604020202020204" pitchFamily="34" charset="0"/>
              <a:buChar char="•"/>
            </a:pPr>
            <a:r>
              <a:rPr lang="en-US" dirty="0"/>
              <a:t>EC</a:t>
            </a:r>
          </a:p>
          <a:p>
            <a:pPr marL="285750" indent="-285750">
              <a:buFont typeface="Arial" panose="020B0604020202020204" pitchFamily="34" charset="0"/>
              <a:buChar char="•"/>
            </a:pPr>
            <a:r>
              <a:rPr lang="en-US" dirty="0"/>
              <a:t>Rad</a:t>
            </a:r>
          </a:p>
          <a:p>
            <a:pPr marL="285750" indent="-285750">
              <a:buFont typeface="Arial" panose="020B0604020202020204" pitchFamily="34" charset="0"/>
              <a:buChar char="•"/>
            </a:pPr>
            <a:r>
              <a:rPr lang="en-US" dirty="0"/>
              <a:t>BN</a:t>
            </a:r>
          </a:p>
        </p:txBody>
      </p:sp>
      <p:sp>
        <p:nvSpPr>
          <p:cNvPr id="10" name="TextBox 9">
            <a:extLst>
              <a:ext uri="{FF2B5EF4-FFF2-40B4-BE49-F238E27FC236}">
                <a16:creationId xmlns:a16="http://schemas.microsoft.com/office/drawing/2014/main" id="{28618919-7405-A74B-A19C-F90B34F5DA2C}"/>
              </a:ext>
            </a:extLst>
          </p:cNvPr>
          <p:cNvSpPr txBox="1"/>
          <p:nvPr/>
        </p:nvSpPr>
        <p:spPr>
          <a:xfrm>
            <a:off x="9546076" y="4455586"/>
            <a:ext cx="1057073"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en-US" dirty="0"/>
              <a:t>Str </a:t>
            </a:r>
          </a:p>
          <a:p>
            <a:pPr marL="285750" indent="-285750">
              <a:buFont typeface="Arial" panose="020B0604020202020204" pitchFamily="34" charset="0"/>
              <a:buChar char="•"/>
            </a:pPr>
            <a:r>
              <a:rPr lang="en-US" dirty="0"/>
              <a:t>BC</a:t>
            </a:r>
          </a:p>
          <a:p>
            <a:pPr marL="285750" indent="-285750">
              <a:buFont typeface="Arial" panose="020B0604020202020204" pitchFamily="34" charset="0"/>
              <a:buChar char="•"/>
            </a:pPr>
            <a:r>
              <a:rPr lang="en-US" dirty="0"/>
              <a:t>EPC</a:t>
            </a:r>
          </a:p>
        </p:txBody>
      </p:sp>
    </p:spTree>
    <p:extLst>
      <p:ext uri="{BB962C8B-B14F-4D97-AF65-F5344CB8AC3E}">
        <p14:creationId xmlns:p14="http://schemas.microsoft.com/office/powerpoint/2010/main" val="200431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000D0-E764-FA4A-917A-FA7ACE6BD5DC}"/>
              </a:ext>
            </a:extLst>
          </p:cNvPr>
          <p:cNvSpPr txBox="1"/>
          <p:nvPr/>
        </p:nvSpPr>
        <p:spPr>
          <a:xfrm>
            <a:off x="953311" y="836579"/>
            <a:ext cx="3583673" cy="461665"/>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String Enrichment Analysis</a:t>
            </a:r>
          </a:p>
        </p:txBody>
      </p:sp>
      <p:sp>
        <p:nvSpPr>
          <p:cNvPr id="3" name="TextBox 2">
            <a:extLst>
              <a:ext uri="{FF2B5EF4-FFF2-40B4-BE49-F238E27FC236}">
                <a16:creationId xmlns:a16="http://schemas.microsoft.com/office/drawing/2014/main" id="{3ABE716F-0E9F-A941-BC30-CE92C7F0B4C8}"/>
              </a:ext>
            </a:extLst>
          </p:cNvPr>
          <p:cNvSpPr txBox="1"/>
          <p:nvPr/>
        </p:nvSpPr>
        <p:spPr>
          <a:xfrm>
            <a:off x="953311" y="1751855"/>
            <a:ext cx="10136221"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String Enrichment Analysis is a method to identify classes of genes and proteins that are over – represented in a large set of gene or protein , and may have an association with disease phenotypes.</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method uses statistical approaches to identify significantly enriched or depleted groups of genes. Transcriptomics</a:t>
            </a:r>
            <a:r>
              <a:rPr lang="en-IN" dirty="0">
                <a:latin typeface="Times New Roman" panose="02020603050405020304" pitchFamily="18" charset="0"/>
                <a:cs typeface="Times New Roman" panose="02020603050405020304" pitchFamily="18" charset="0"/>
                <a:hlinkClick r:id="rId2" tooltip="Transcriptomics technologies"/>
              </a:rPr>
              <a:t> </a:t>
            </a:r>
            <a:r>
              <a:rPr lang="en-IN" dirty="0">
                <a:latin typeface="Times New Roman" panose="02020603050405020304" pitchFamily="18" charset="0"/>
                <a:cs typeface="Times New Roman" panose="02020603050405020304" pitchFamily="18" charset="0"/>
              </a:rPr>
              <a:t>technologies and proteomics results often identify thousands of genes which are used for the analysis.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1F0275-281A-774A-916E-E0D3A427F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603" y="3433598"/>
            <a:ext cx="5011636" cy="2861533"/>
          </a:xfrm>
          <a:prstGeom prst="rect">
            <a:avLst/>
          </a:prstGeom>
        </p:spPr>
      </p:pic>
    </p:spTree>
    <p:extLst>
      <p:ext uri="{BB962C8B-B14F-4D97-AF65-F5344CB8AC3E}">
        <p14:creationId xmlns:p14="http://schemas.microsoft.com/office/powerpoint/2010/main" val="252125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17AD67-F523-CF4E-8CC2-F9D4D1AAC97C}"/>
              </a:ext>
            </a:extLst>
          </p:cNvPr>
          <p:cNvSpPr txBox="1"/>
          <p:nvPr/>
        </p:nvSpPr>
        <p:spPr>
          <a:xfrm>
            <a:off x="3227266" y="1498060"/>
            <a:ext cx="5737468" cy="646331"/>
          </a:xfrm>
          <a:prstGeom prst="rect">
            <a:avLst/>
          </a:prstGeom>
          <a:noFill/>
        </p:spPr>
        <p:txBody>
          <a:bodyPr wrap="none" rtlCol="0">
            <a:spAutoFit/>
          </a:bodyPr>
          <a:lstStyle/>
          <a:p>
            <a:r>
              <a:rPr lang="en-US" sz="3600" dirty="0">
                <a:solidFill>
                  <a:srgbClr val="C00000"/>
                </a:solidFill>
                <a:latin typeface="Times New Roman" panose="02020603050405020304" pitchFamily="18" charset="0"/>
                <a:cs typeface="Times New Roman" panose="02020603050405020304" pitchFamily="18" charset="0"/>
              </a:rPr>
              <a:t>Implementation in </a:t>
            </a:r>
            <a:r>
              <a:rPr lang="en-US" sz="3600" dirty="0" err="1">
                <a:solidFill>
                  <a:srgbClr val="C00000"/>
                </a:solidFill>
                <a:latin typeface="Times New Roman" panose="02020603050405020304" pitchFamily="18" charset="0"/>
                <a:cs typeface="Times New Roman" panose="02020603050405020304" pitchFamily="18" charset="0"/>
              </a:rPr>
              <a:t>Cytoscape</a:t>
            </a:r>
            <a:r>
              <a:rPr lang="en-US" sz="3600" dirty="0">
                <a:solidFill>
                  <a:srgbClr val="C00000"/>
                </a:solidFill>
                <a:latin typeface="Times New Roman" panose="02020603050405020304" pitchFamily="18" charset="0"/>
                <a:cs typeface="Times New Roman" panose="02020603050405020304" pitchFamily="18" charset="0"/>
              </a:rPr>
              <a:t> </a:t>
            </a:r>
          </a:p>
        </p:txBody>
      </p:sp>
      <p:pic>
        <p:nvPicPr>
          <p:cNvPr id="1026" name="Picture 2" descr="Logos">
            <a:extLst>
              <a:ext uri="{FF2B5EF4-FFF2-40B4-BE49-F238E27FC236}">
                <a16:creationId xmlns:a16="http://schemas.microsoft.com/office/drawing/2014/main" id="{44D34763-AA1A-BD4F-8E98-DE507F8EE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450" y="2509890"/>
            <a:ext cx="82931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434635"/>
      </p:ext>
    </p:extLst>
  </p:cSld>
  <p:clrMapOvr>
    <a:masterClrMapping/>
  </p:clrMapOvr>
</p:sld>
</file>

<file path=ppt/theme/theme1.xml><?xml version="1.0" encoding="utf-8"?>
<a:theme xmlns:a="http://schemas.openxmlformats.org/drawingml/2006/main" name="AdornVTI">
  <a:themeElements>
    <a:clrScheme name="AnalogousFromLightSeed_2SEEDS">
      <a:dk1>
        <a:srgbClr val="000000"/>
      </a:dk1>
      <a:lt1>
        <a:srgbClr val="FFFFFF"/>
      </a:lt1>
      <a:dk2>
        <a:srgbClr val="412D24"/>
      </a:dk2>
      <a:lt2>
        <a:srgbClr val="E2E6E8"/>
      </a:lt2>
      <a:accent1>
        <a:srgbClr val="BA947F"/>
      </a:accent1>
      <a:accent2>
        <a:srgbClr val="C69699"/>
      </a:accent2>
      <a:accent3>
        <a:srgbClr val="ACA382"/>
      </a:accent3>
      <a:accent4>
        <a:srgbClr val="7AA9B5"/>
      </a:accent4>
      <a:accent5>
        <a:srgbClr val="8EA2C2"/>
      </a:accent5>
      <a:accent6>
        <a:srgbClr val="817FBA"/>
      </a:accent6>
      <a:hlink>
        <a:srgbClr val="5A87A0"/>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D2F46F6678F47A8AE3698D514B8DD" ma:contentTypeVersion="7" ma:contentTypeDescription="Create a new document." ma:contentTypeScope="" ma:versionID="f3be73370afe19ec3ed49f2e40ead45b">
  <xsd:schema xmlns:xsd="http://www.w3.org/2001/XMLSchema" xmlns:xs="http://www.w3.org/2001/XMLSchema" xmlns:p="http://schemas.microsoft.com/office/2006/metadata/properties" xmlns:ns2="1e58a6af-dbc2-4049-88fe-a1c344b9dae0" targetNamespace="http://schemas.microsoft.com/office/2006/metadata/properties" ma:root="true" ma:fieldsID="56dd3ad8cb41b004f91b232a606c595f" ns2:_="">
    <xsd:import namespace="1e58a6af-dbc2-4049-88fe-a1c344b9dae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58a6af-dbc2-4049-88fe-a1c344b9da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02C1A5-E1B1-48D2-A1A3-FD96D7CFC167}"/>
</file>

<file path=customXml/itemProps2.xml><?xml version="1.0" encoding="utf-8"?>
<ds:datastoreItem xmlns:ds="http://schemas.openxmlformats.org/officeDocument/2006/customXml" ds:itemID="{86B08801-3370-4538-9353-D556B48F144C}"/>
</file>

<file path=customXml/itemProps3.xml><?xml version="1.0" encoding="utf-8"?>
<ds:datastoreItem xmlns:ds="http://schemas.openxmlformats.org/officeDocument/2006/customXml" ds:itemID="{185D00DC-4FE3-4677-BCBE-12EA139C301F}"/>
</file>

<file path=docProps/app.xml><?xml version="1.0" encoding="utf-8"?>
<Properties xmlns="http://schemas.openxmlformats.org/officeDocument/2006/extended-properties" xmlns:vt="http://schemas.openxmlformats.org/officeDocument/2006/docPropsVTypes">
  <Template>office theme</Template>
  <TotalTime>285</TotalTime>
  <Words>391</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Bembo</vt:lpstr>
      <vt:lpstr>Times New Roman</vt:lpstr>
      <vt:lpstr>AdornVTI</vt:lpstr>
      <vt:lpstr>19BIO201 – IBS  Assignment - 3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DABBARA HARSHA</cp:lastModifiedBy>
  <cp:revision>110</cp:revision>
  <dcterms:created xsi:type="dcterms:W3CDTF">2021-11-16T05:36:11Z</dcterms:created>
  <dcterms:modified xsi:type="dcterms:W3CDTF">2021-11-16T19:41:00Z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0x010100265D2F46F6678F47A8AE3698D514B8DD</vt:lpwstr>
  </property>
</Properties>
</file>