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67" r:id="rId5"/>
    <p:sldId id="268" r:id="rId6"/>
    <p:sldId id="264" r:id="rId7"/>
    <p:sldId id="265" r:id="rId8"/>
    <p:sldId id="269" r:id="rId9"/>
    <p:sldId id="271" r:id="rId10"/>
    <p:sldId id="270" r:id="rId11"/>
    <p:sldId id="272" r:id="rId12"/>
    <p:sldId id="273" r:id="rId13"/>
    <p:sldId id="274" r:id="rId14"/>
    <p:sldId id="275" r:id="rId15"/>
    <p:sldId id="276" r:id="rId16"/>
    <p:sldId id="266" r:id="rId17"/>
    <p:sldId id="279"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H Hanumagatti" userId="3aaf3c0973011738" providerId="LiveId" clId="{D6BD4409-3222-4E76-9A40-6CB8AE49E9A9}"/>
    <pc:docChg chg="undo custSel addSld delSld modSld sldOrd">
      <pc:chgData name="Rahul H Hanumagatti" userId="3aaf3c0973011738" providerId="LiveId" clId="{D6BD4409-3222-4E76-9A40-6CB8AE49E9A9}" dt="2025-03-17T17:24:32.387" v="2039" actId="255"/>
      <pc:docMkLst>
        <pc:docMk/>
      </pc:docMkLst>
      <pc:sldChg chg="addSp modSp mod">
        <pc:chgData name="Rahul H Hanumagatti" userId="3aaf3c0973011738" providerId="LiveId" clId="{D6BD4409-3222-4E76-9A40-6CB8AE49E9A9}" dt="2025-03-17T17:24:32.387" v="2039" actId="255"/>
        <pc:sldMkLst>
          <pc:docMk/>
          <pc:sldMk cId="3964798278" sldId="256"/>
        </pc:sldMkLst>
        <pc:spChg chg="mod">
          <ac:chgData name="Rahul H Hanumagatti" userId="3aaf3c0973011738" providerId="LiveId" clId="{D6BD4409-3222-4E76-9A40-6CB8AE49E9A9}" dt="2025-03-13T18:01:31.920" v="161" actId="20577"/>
          <ac:spMkLst>
            <pc:docMk/>
            <pc:sldMk cId="3964798278" sldId="256"/>
            <ac:spMk id="2" creationId="{90CF82EC-69F4-A670-874D-F135601E4E2A}"/>
          </ac:spMkLst>
        </pc:spChg>
        <pc:spChg chg="mod">
          <ac:chgData name="Rahul H Hanumagatti" userId="3aaf3c0973011738" providerId="LiveId" clId="{D6BD4409-3222-4E76-9A40-6CB8AE49E9A9}" dt="2025-03-13T18:01:15.607" v="156" actId="20577"/>
          <ac:spMkLst>
            <pc:docMk/>
            <pc:sldMk cId="3964798278" sldId="256"/>
            <ac:spMk id="3" creationId="{1C15D1AB-CCEE-AD2B-CAE5-26D6973875AA}"/>
          </ac:spMkLst>
        </pc:spChg>
        <pc:spChg chg="mod">
          <ac:chgData name="Rahul H Hanumagatti" userId="3aaf3c0973011738" providerId="LiveId" clId="{D6BD4409-3222-4E76-9A40-6CB8AE49E9A9}" dt="2025-03-17T17:22:51.807" v="2024" actId="255"/>
          <ac:spMkLst>
            <pc:docMk/>
            <pc:sldMk cId="3964798278" sldId="256"/>
            <ac:spMk id="4" creationId="{54E65336-7249-BB6E-8C4A-173B2557DEA8}"/>
          </ac:spMkLst>
        </pc:spChg>
        <pc:spChg chg="add mod">
          <ac:chgData name="Rahul H Hanumagatti" userId="3aaf3c0973011738" providerId="LiveId" clId="{D6BD4409-3222-4E76-9A40-6CB8AE49E9A9}" dt="2025-03-17T17:24:32.387" v="2039" actId="255"/>
          <ac:spMkLst>
            <pc:docMk/>
            <pc:sldMk cId="3964798278" sldId="256"/>
            <ac:spMk id="5" creationId="{66C47332-1595-26F7-6D21-DB09A2DECC67}"/>
          </ac:spMkLst>
        </pc:spChg>
      </pc:sldChg>
      <pc:sldChg chg="addSp delSp modSp del mod">
        <pc:chgData name="Rahul H Hanumagatti" userId="3aaf3c0973011738" providerId="LiveId" clId="{D6BD4409-3222-4E76-9A40-6CB8AE49E9A9}" dt="2025-03-14T05:16:05.930" v="384" actId="47"/>
        <pc:sldMkLst>
          <pc:docMk/>
          <pc:sldMk cId="4020176864" sldId="257"/>
        </pc:sldMkLst>
      </pc:sldChg>
      <pc:sldChg chg="addSp delSp modSp new del mod">
        <pc:chgData name="Rahul H Hanumagatti" userId="3aaf3c0973011738" providerId="LiveId" clId="{D6BD4409-3222-4E76-9A40-6CB8AE49E9A9}" dt="2025-03-14T05:08:30.853" v="296" actId="47"/>
        <pc:sldMkLst>
          <pc:docMk/>
          <pc:sldMk cId="3221098935" sldId="258"/>
        </pc:sldMkLst>
      </pc:sldChg>
      <pc:sldChg chg="addSp delSp modSp new del mod">
        <pc:chgData name="Rahul H Hanumagatti" userId="3aaf3c0973011738" providerId="LiveId" clId="{D6BD4409-3222-4E76-9A40-6CB8AE49E9A9}" dt="2025-03-14T05:14:53.524" v="380" actId="47"/>
        <pc:sldMkLst>
          <pc:docMk/>
          <pc:sldMk cId="3326153665" sldId="259"/>
        </pc:sldMkLst>
      </pc:sldChg>
      <pc:sldChg chg="addSp delSp modSp new del mod">
        <pc:chgData name="Rahul H Hanumagatti" userId="3aaf3c0973011738" providerId="LiveId" clId="{D6BD4409-3222-4E76-9A40-6CB8AE49E9A9}" dt="2025-03-14T05:15:03.541" v="381" actId="47"/>
        <pc:sldMkLst>
          <pc:docMk/>
          <pc:sldMk cId="123920545" sldId="260"/>
        </pc:sldMkLst>
      </pc:sldChg>
      <pc:sldChg chg="modSp new mod">
        <pc:chgData name="Rahul H Hanumagatti" userId="3aaf3c0973011738" providerId="LiveId" clId="{D6BD4409-3222-4E76-9A40-6CB8AE49E9A9}" dt="2025-03-13T17:49:00.723" v="44" actId="255"/>
        <pc:sldMkLst>
          <pc:docMk/>
          <pc:sldMk cId="3397024639" sldId="261"/>
        </pc:sldMkLst>
        <pc:spChg chg="mod">
          <ac:chgData name="Rahul H Hanumagatti" userId="3aaf3c0973011738" providerId="LiveId" clId="{D6BD4409-3222-4E76-9A40-6CB8AE49E9A9}" dt="2025-03-13T17:48:24.990" v="31" actId="20577"/>
          <ac:spMkLst>
            <pc:docMk/>
            <pc:sldMk cId="3397024639" sldId="261"/>
            <ac:spMk id="2" creationId="{FAAA5623-167C-D655-C066-E00ED4FCF843}"/>
          </ac:spMkLst>
        </pc:spChg>
        <pc:spChg chg="mod">
          <ac:chgData name="Rahul H Hanumagatti" userId="3aaf3c0973011738" providerId="LiveId" clId="{D6BD4409-3222-4E76-9A40-6CB8AE49E9A9}" dt="2025-03-13T17:49:00.723" v="44" actId="255"/>
          <ac:spMkLst>
            <pc:docMk/>
            <pc:sldMk cId="3397024639" sldId="261"/>
            <ac:spMk id="3" creationId="{730CDC69-6702-201A-1AB9-FD328ABCCA94}"/>
          </ac:spMkLst>
        </pc:spChg>
      </pc:sldChg>
      <pc:sldChg chg="modSp new del mod">
        <pc:chgData name="Rahul H Hanumagatti" userId="3aaf3c0973011738" providerId="LiveId" clId="{D6BD4409-3222-4E76-9A40-6CB8AE49E9A9}" dt="2025-03-14T05:16:08.184" v="385" actId="47"/>
        <pc:sldMkLst>
          <pc:docMk/>
          <pc:sldMk cId="3537520487" sldId="262"/>
        </pc:sldMkLst>
      </pc:sldChg>
      <pc:sldChg chg="addSp modSp new del mod ord">
        <pc:chgData name="Rahul H Hanumagatti" userId="3aaf3c0973011738" providerId="LiveId" clId="{D6BD4409-3222-4E76-9A40-6CB8AE49E9A9}" dt="2025-03-14T05:14:47.846" v="379" actId="47"/>
        <pc:sldMkLst>
          <pc:docMk/>
          <pc:sldMk cId="3401218459" sldId="263"/>
        </pc:sldMkLst>
      </pc:sldChg>
      <pc:sldChg chg="addSp delSp modSp new mod ord">
        <pc:chgData name="Rahul H Hanumagatti" userId="3aaf3c0973011738" providerId="LiveId" clId="{D6BD4409-3222-4E76-9A40-6CB8AE49E9A9}" dt="2025-03-17T10:51:05.679" v="1568" actId="20577"/>
        <pc:sldMkLst>
          <pc:docMk/>
          <pc:sldMk cId="2625356602" sldId="264"/>
        </pc:sldMkLst>
        <pc:spChg chg="mod">
          <ac:chgData name="Rahul H Hanumagatti" userId="3aaf3c0973011738" providerId="LiveId" clId="{D6BD4409-3222-4E76-9A40-6CB8AE49E9A9}" dt="2025-03-14T05:07:43.849" v="294" actId="20577"/>
          <ac:spMkLst>
            <pc:docMk/>
            <pc:sldMk cId="2625356602" sldId="264"/>
            <ac:spMk id="2" creationId="{5E1B289B-AE25-0B5E-AB46-30AFEAC4B3EE}"/>
          </ac:spMkLst>
        </pc:spChg>
        <pc:spChg chg="add mod">
          <ac:chgData name="Rahul H Hanumagatti" userId="3aaf3c0973011738" providerId="LiveId" clId="{D6BD4409-3222-4E76-9A40-6CB8AE49E9A9}" dt="2025-03-17T10:51:05.679" v="1568" actId="20577"/>
          <ac:spMkLst>
            <pc:docMk/>
            <pc:sldMk cId="2625356602" sldId="264"/>
            <ac:spMk id="4" creationId="{058251DB-CA17-7AE8-69EA-F2882066E2DF}"/>
          </ac:spMkLst>
        </pc:spChg>
      </pc:sldChg>
      <pc:sldChg chg="modSp new mod">
        <pc:chgData name="Rahul H Hanumagatti" userId="3aaf3c0973011738" providerId="LiveId" clId="{D6BD4409-3222-4E76-9A40-6CB8AE49E9A9}" dt="2025-03-17T17:18:13.802" v="1902" actId="1076"/>
        <pc:sldMkLst>
          <pc:docMk/>
          <pc:sldMk cId="1537790553" sldId="265"/>
        </pc:sldMkLst>
        <pc:spChg chg="mod">
          <ac:chgData name="Rahul H Hanumagatti" userId="3aaf3c0973011738" providerId="LiveId" clId="{D6BD4409-3222-4E76-9A40-6CB8AE49E9A9}" dt="2025-03-17T17:18:07.565" v="1901" actId="20577"/>
          <ac:spMkLst>
            <pc:docMk/>
            <pc:sldMk cId="1537790553" sldId="265"/>
            <ac:spMk id="2" creationId="{CEEDD676-B84D-9C50-C5DC-16AB09302B73}"/>
          </ac:spMkLst>
        </pc:spChg>
        <pc:spChg chg="mod">
          <ac:chgData name="Rahul H Hanumagatti" userId="3aaf3c0973011738" providerId="LiveId" clId="{D6BD4409-3222-4E76-9A40-6CB8AE49E9A9}" dt="2025-03-17T17:18:13.802" v="1902" actId="1076"/>
          <ac:spMkLst>
            <pc:docMk/>
            <pc:sldMk cId="1537790553" sldId="265"/>
            <ac:spMk id="3" creationId="{A9967187-1A4B-41C8-817B-8CA180879419}"/>
          </ac:spMkLst>
        </pc:spChg>
      </pc:sldChg>
      <pc:sldChg chg="addSp modSp new mod ord">
        <pc:chgData name="Rahul H Hanumagatti" userId="3aaf3c0973011738" providerId="LiveId" clId="{D6BD4409-3222-4E76-9A40-6CB8AE49E9A9}" dt="2025-03-17T15:29:10.800" v="1753"/>
        <pc:sldMkLst>
          <pc:docMk/>
          <pc:sldMk cId="1417068807" sldId="266"/>
        </pc:sldMkLst>
        <pc:spChg chg="mod">
          <ac:chgData name="Rahul H Hanumagatti" userId="3aaf3c0973011738" providerId="LiveId" clId="{D6BD4409-3222-4E76-9A40-6CB8AE49E9A9}" dt="2025-03-14T05:12:05.318" v="340" actId="20577"/>
          <ac:spMkLst>
            <pc:docMk/>
            <pc:sldMk cId="1417068807" sldId="266"/>
            <ac:spMk id="2" creationId="{89BD4B15-BC17-955E-1621-714EF0E9066E}"/>
          </ac:spMkLst>
        </pc:spChg>
        <pc:spChg chg="mod">
          <ac:chgData name="Rahul H Hanumagatti" userId="3aaf3c0973011738" providerId="LiveId" clId="{D6BD4409-3222-4E76-9A40-6CB8AE49E9A9}" dt="2025-03-17T10:06:01.067" v="679" actId="20577"/>
          <ac:spMkLst>
            <pc:docMk/>
            <pc:sldMk cId="1417068807" sldId="266"/>
            <ac:spMk id="3" creationId="{FBC2BDDC-54BD-5793-E003-FBDDB64ACA77}"/>
          </ac:spMkLst>
        </pc:spChg>
      </pc:sldChg>
      <pc:sldChg chg="addSp delSp modSp new mod ord">
        <pc:chgData name="Rahul H Hanumagatti" userId="3aaf3c0973011738" providerId="LiveId" clId="{D6BD4409-3222-4E76-9A40-6CB8AE49E9A9}" dt="2025-03-17T15:42:56.677" v="1781" actId="1076"/>
        <pc:sldMkLst>
          <pc:docMk/>
          <pc:sldMk cId="202176596" sldId="267"/>
        </pc:sldMkLst>
        <pc:spChg chg="mod">
          <ac:chgData name="Rahul H Hanumagatti" userId="3aaf3c0973011738" providerId="LiveId" clId="{D6BD4409-3222-4E76-9A40-6CB8AE49E9A9}" dt="2025-03-17T15:42:20.649" v="1779" actId="14100"/>
          <ac:spMkLst>
            <pc:docMk/>
            <pc:sldMk cId="202176596" sldId="267"/>
            <ac:spMk id="2" creationId="{92D7074B-AD9B-E3D8-D56B-DF3B9335913B}"/>
          </ac:spMkLst>
        </pc:spChg>
        <pc:spChg chg="add mod">
          <ac:chgData name="Rahul H Hanumagatti" userId="3aaf3c0973011738" providerId="LiveId" clId="{D6BD4409-3222-4E76-9A40-6CB8AE49E9A9}" dt="2025-03-17T15:42:56.677" v="1781" actId="1076"/>
          <ac:spMkLst>
            <pc:docMk/>
            <pc:sldMk cId="202176596" sldId="267"/>
            <ac:spMk id="4" creationId="{4A1E3D9F-0143-44DB-D066-F5C2A4BBC657}"/>
          </ac:spMkLst>
        </pc:spChg>
      </pc:sldChg>
      <pc:sldChg chg="addSp delSp modSp new mod">
        <pc:chgData name="Rahul H Hanumagatti" userId="3aaf3c0973011738" providerId="LiveId" clId="{D6BD4409-3222-4E76-9A40-6CB8AE49E9A9}" dt="2025-03-17T10:50:30.116" v="1558" actId="255"/>
        <pc:sldMkLst>
          <pc:docMk/>
          <pc:sldMk cId="4288368553" sldId="268"/>
        </pc:sldMkLst>
        <pc:spChg chg="mod">
          <ac:chgData name="Rahul H Hanumagatti" userId="3aaf3c0973011738" providerId="LiveId" clId="{D6BD4409-3222-4E76-9A40-6CB8AE49E9A9}" dt="2025-03-14T05:16:44.931" v="391" actId="20577"/>
          <ac:spMkLst>
            <pc:docMk/>
            <pc:sldMk cId="4288368553" sldId="268"/>
            <ac:spMk id="2" creationId="{28D92B63-E806-F628-D312-777301CA5F3A}"/>
          </ac:spMkLst>
        </pc:spChg>
        <pc:spChg chg="add mod">
          <ac:chgData name="Rahul H Hanumagatti" userId="3aaf3c0973011738" providerId="LiveId" clId="{D6BD4409-3222-4E76-9A40-6CB8AE49E9A9}" dt="2025-03-17T10:50:30.116" v="1558" actId="255"/>
          <ac:spMkLst>
            <pc:docMk/>
            <pc:sldMk cId="4288368553" sldId="268"/>
            <ac:spMk id="4" creationId="{FCD4DA07-FCFA-6DB9-EB46-7D1DB073A078}"/>
          </ac:spMkLst>
        </pc:spChg>
      </pc:sldChg>
      <pc:sldChg chg="addSp modSp new mod">
        <pc:chgData name="Rahul H Hanumagatti" userId="3aaf3c0973011738" providerId="LiveId" clId="{D6BD4409-3222-4E76-9A40-6CB8AE49E9A9}" dt="2025-03-17T15:45:10.100" v="1795" actId="20577"/>
        <pc:sldMkLst>
          <pc:docMk/>
          <pc:sldMk cId="2314345152" sldId="269"/>
        </pc:sldMkLst>
        <pc:spChg chg="mod">
          <ac:chgData name="Rahul H Hanumagatti" userId="3aaf3c0973011738" providerId="LiveId" clId="{D6BD4409-3222-4E76-9A40-6CB8AE49E9A9}" dt="2025-03-17T10:37:16.893" v="1015" actId="20577"/>
          <ac:spMkLst>
            <pc:docMk/>
            <pc:sldMk cId="2314345152" sldId="269"/>
            <ac:spMk id="2" creationId="{89890599-9EAD-8D7C-46FA-E38984F2A198}"/>
          </ac:spMkLst>
        </pc:spChg>
        <pc:spChg chg="mod">
          <ac:chgData name="Rahul H Hanumagatti" userId="3aaf3c0973011738" providerId="LiveId" clId="{D6BD4409-3222-4E76-9A40-6CB8AE49E9A9}" dt="2025-03-17T15:45:10.100" v="1795" actId="20577"/>
          <ac:spMkLst>
            <pc:docMk/>
            <pc:sldMk cId="2314345152" sldId="269"/>
            <ac:spMk id="3" creationId="{BFA06700-CA1E-4E7D-7DB8-2E79717071C4}"/>
          </ac:spMkLst>
        </pc:spChg>
        <pc:spChg chg="add">
          <ac:chgData name="Rahul H Hanumagatti" userId="3aaf3c0973011738" providerId="LiveId" clId="{D6BD4409-3222-4E76-9A40-6CB8AE49E9A9}" dt="2025-03-17T15:45:01.084" v="1790"/>
          <ac:spMkLst>
            <pc:docMk/>
            <pc:sldMk cId="2314345152" sldId="269"/>
            <ac:spMk id="4" creationId="{DECAB8ED-3451-B8D8-C59B-4EDD6483A3E0}"/>
          </ac:spMkLst>
        </pc:spChg>
        <pc:spChg chg="add">
          <ac:chgData name="Rahul H Hanumagatti" userId="3aaf3c0973011738" providerId="LiveId" clId="{D6BD4409-3222-4E76-9A40-6CB8AE49E9A9}" dt="2025-03-17T15:45:07.554" v="1793"/>
          <ac:spMkLst>
            <pc:docMk/>
            <pc:sldMk cId="2314345152" sldId="269"/>
            <ac:spMk id="5" creationId="{F4975ADF-72FB-56D3-70E1-B9F2CFB4B848}"/>
          </ac:spMkLst>
        </pc:spChg>
      </pc:sldChg>
      <pc:sldChg chg="modSp new mod">
        <pc:chgData name="Rahul H Hanumagatti" userId="3aaf3c0973011738" providerId="LiveId" clId="{D6BD4409-3222-4E76-9A40-6CB8AE49E9A9}" dt="2025-03-17T10:44:53.010" v="1308" actId="12"/>
        <pc:sldMkLst>
          <pc:docMk/>
          <pc:sldMk cId="3733326969" sldId="270"/>
        </pc:sldMkLst>
        <pc:spChg chg="mod">
          <ac:chgData name="Rahul H Hanumagatti" userId="3aaf3c0973011738" providerId="LiveId" clId="{D6BD4409-3222-4E76-9A40-6CB8AE49E9A9}" dt="2025-03-17T10:38:14.640" v="1044" actId="20577"/>
          <ac:spMkLst>
            <pc:docMk/>
            <pc:sldMk cId="3733326969" sldId="270"/>
            <ac:spMk id="2" creationId="{82FEBDBA-EA35-0E5E-DC68-FE12F4E2F497}"/>
          </ac:spMkLst>
        </pc:spChg>
        <pc:spChg chg="mod">
          <ac:chgData name="Rahul H Hanumagatti" userId="3aaf3c0973011738" providerId="LiveId" clId="{D6BD4409-3222-4E76-9A40-6CB8AE49E9A9}" dt="2025-03-17T10:44:53.010" v="1308" actId="12"/>
          <ac:spMkLst>
            <pc:docMk/>
            <pc:sldMk cId="3733326969" sldId="270"/>
            <ac:spMk id="3" creationId="{843F3C5D-41E5-DCA2-B3BA-6FD47E7356C7}"/>
          </ac:spMkLst>
        </pc:spChg>
      </pc:sldChg>
      <pc:sldChg chg="modSp new mod">
        <pc:chgData name="Rahul H Hanumagatti" userId="3aaf3c0973011738" providerId="LiveId" clId="{D6BD4409-3222-4E76-9A40-6CB8AE49E9A9}" dt="2025-03-17T10:51:28.963" v="1574" actId="14100"/>
        <pc:sldMkLst>
          <pc:docMk/>
          <pc:sldMk cId="3385694838" sldId="271"/>
        </pc:sldMkLst>
        <pc:spChg chg="mod">
          <ac:chgData name="Rahul H Hanumagatti" userId="3aaf3c0973011738" providerId="LiveId" clId="{D6BD4409-3222-4E76-9A40-6CB8AE49E9A9}" dt="2025-03-17T10:51:24.775" v="1573" actId="14100"/>
          <ac:spMkLst>
            <pc:docMk/>
            <pc:sldMk cId="3385694838" sldId="271"/>
            <ac:spMk id="2" creationId="{1EE62D41-E724-CCA0-4EA0-F4C8DDD64037}"/>
          </ac:spMkLst>
        </pc:spChg>
        <pc:spChg chg="mod">
          <ac:chgData name="Rahul H Hanumagatti" userId="3aaf3c0973011738" providerId="LiveId" clId="{D6BD4409-3222-4E76-9A40-6CB8AE49E9A9}" dt="2025-03-17T10:51:28.963" v="1574" actId="14100"/>
          <ac:spMkLst>
            <pc:docMk/>
            <pc:sldMk cId="3385694838" sldId="271"/>
            <ac:spMk id="3" creationId="{EEBDA4B5-4553-C1AE-79BF-55E98E4E5A44}"/>
          </ac:spMkLst>
        </pc:spChg>
      </pc:sldChg>
      <pc:sldChg chg="addSp delSp modSp new mod">
        <pc:chgData name="Rahul H Hanumagatti" userId="3aaf3c0973011738" providerId="LiveId" clId="{D6BD4409-3222-4E76-9A40-6CB8AE49E9A9}" dt="2025-03-17T17:18:36.672" v="1905" actId="20577"/>
        <pc:sldMkLst>
          <pc:docMk/>
          <pc:sldMk cId="1003093894" sldId="272"/>
        </pc:sldMkLst>
        <pc:spChg chg="mod">
          <ac:chgData name="Rahul H Hanumagatti" userId="3aaf3c0973011738" providerId="LiveId" clId="{D6BD4409-3222-4E76-9A40-6CB8AE49E9A9}" dt="2025-03-17T17:18:36.672" v="1905" actId="20577"/>
          <ac:spMkLst>
            <pc:docMk/>
            <pc:sldMk cId="1003093894" sldId="272"/>
            <ac:spMk id="2" creationId="{5A6D1C84-15FC-E2B4-7DA5-2C5221BBB4DB}"/>
          </ac:spMkLst>
        </pc:spChg>
        <pc:spChg chg="del">
          <ac:chgData name="Rahul H Hanumagatti" userId="3aaf3c0973011738" providerId="LiveId" clId="{D6BD4409-3222-4E76-9A40-6CB8AE49E9A9}" dt="2025-03-17T15:15:39.497" v="1606" actId="931"/>
          <ac:spMkLst>
            <pc:docMk/>
            <pc:sldMk cId="1003093894" sldId="272"/>
            <ac:spMk id="3" creationId="{B82C73B8-861B-2C18-530F-3456C2EEB06B}"/>
          </ac:spMkLst>
        </pc:spChg>
        <pc:spChg chg="add del mod">
          <ac:chgData name="Rahul H Hanumagatti" userId="3aaf3c0973011738" providerId="LiveId" clId="{D6BD4409-3222-4E76-9A40-6CB8AE49E9A9}" dt="2025-03-17T15:17:17.841" v="1614" actId="931"/>
          <ac:spMkLst>
            <pc:docMk/>
            <pc:sldMk cId="1003093894" sldId="272"/>
            <ac:spMk id="23" creationId="{4FFA336D-B62E-3B19-FC14-D7677F490188}"/>
          </ac:spMkLst>
        </pc:spChg>
        <pc:spChg chg="add mod">
          <ac:chgData name="Rahul H Hanumagatti" userId="3aaf3c0973011738" providerId="LiveId" clId="{D6BD4409-3222-4E76-9A40-6CB8AE49E9A9}" dt="2025-03-17T15:48:41.991" v="1808" actId="1076"/>
          <ac:spMkLst>
            <pc:docMk/>
            <pc:sldMk cId="1003093894" sldId="272"/>
            <ac:spMk id="26" creationId="{D0B49F8E-59C2-AC97-A357-987B86C662DF}"/>
          </ac:spMkLst>
        </pc:spChg>
        <pc:picChg chg="add del mod">
          <ac:chgData name="Rahul H Hanumagatti" userId="3aaf3c0973011738" providerId="LiveId" clId="{D6BD4409-3222-4E76-9A40-6CB8AE49E9A9}" dt="2025-03-17T15:16:04.234" v="1613" actId="478"/>
          <ac:picMkLst>
            <pc:docMk/>
            <pc:sldMk cId="1003093894" sldId="272"/>
            <ac:picMk id="5" creationId="{51DDA3E0-B08F-8B72-89F9-D6A2C23E3B88}"/>
          </ac:picMkLst>
        </pc:picChg>
        <pc:picChg chg="add del mod">
          <ac:chgData name="Rahul H Hanumagatti" userId="3aaf3c0973011738" providerId="LiveId" clId="{D6BD4409-3222-4E76-9A40-6CB8AE49E9A9}" dt="2025-03-17T15:16:04.234" v="1613" actId="478"/>
          <ac:picMkLst>
            <pc:docMk/>
            <pc:sldMk cId="1003093894" sldId="272"/>
            <ac:picMk id="7" creationId="{C85B827A-79FB-4ED4-AB63-EA2406DB72DF}"/>
          </ac:picMkLst>
        </pc:picChg>
        <pc:picChg chg="add del mod">
          <ac:chgData name="Rahul H Hanumagatti" userId="3aaf3c0973011738" providerId="LiveId" clId="{D6BD4409-3222-4E76-9A40-6CB8AE49E9A9}" dt="2025-03-17T15:16:04.234" v="1613" actId="478"/>
          <ac:picMkLst>
            <pc:docMk/>
            <pc:sldMk cId="1003093894" sldId="272"/>
            <ac:picMk id="9" creationId="{50874F9E-A627-DFE6-9181-D59C49FF66ED}"/>
          </ac:picMkLst>
        </pc:picChg>
        <pc:picChg chg="add del mod">
          <ac:chgData name="Rahul H Hanumagatti" userId="3aaf3c0973011738" providerId="LiveId" clId="{D6BD4409-3222-4E76-9A40-6CB8AE49E9A9}" dt="2025-03-17T15:16:04.234" v="1613" actId="478"/>
          <ac:picMkLst>
            <pc:docMk/>
            <pc:sldMk cId="1003093894" sldId="272"/>
            <ac:picMk id="11" creationId="{8D321F70-DE53-F750-0AB1-26E0F9E83F67}"/>
          </ac:picMkLst>
        </pc:picChg>
        <pc:picChg chg="add del mod">
          <ac:chgData name="Rahul H Hanumagatti" userId="3aaf3c0973011738" providerId="LiveId" clId="{D6BD4409-3222-4E76-9A40-6CB8AE49E9A9}" dt="2025-03-17T15:16:04.234" v="1613" actId="478"/>
          <ac:picMkLst>
            <pc:docMk/>
            <pc:sldMk cId="1003093894" sldId="272"/>
            <ac:picMk id="13" creationId="{366586B0-3A60-5AB2-BE3A-9CF4B7370B09}"/>
          </ac:picMkLst>
        </pc:picChg>
        <pc:picChg chg="add del mod">
          <ac:chgData name="Rahul H Hanumagatti" userId="3aaf3c0973011738" providerId="LiveId" clId="{D6BD4409-3222-4E76-9A40-6CB8AE49E9A9}" dt="2025-03-17T15:16:04.234" v="1613" actId="478"/>
          <ac:picMkLst>
            <pc:docMk/>
            <pc:sldMk cId="1003093894" sldId="272"/>
            <ac:picMk id="15" creationId="{359F7E43-5BFD-893A-09C7-AAA06DDADBF9}"/>
          </ac:picMkLst>
        </pc:picChg>
        <pc:picChg chg="add del mod">
          <ac:chgData name="Rahul H Hanumagatti" userId="3aaf3c0973011738" providerId="LiveId" clId="{D6BD4409-3222-4E76-9A40-6CB8AE49E9A9}" dt="2025-03-17T15:16:04.234" v="1613" actId="478"/>
          <ac:picMkLst>
            <pc:docMk/>
            <pc:sldMk cId="1003093894" sldId="272"/>
            <ac:picMk id="17" creationId="{06B4E8B6-8A29-116F-4914-52A892B5AF31}"/>
          </ac:picMkLst>
        </pc:picChg>
        <pc:picChg chg="add del mod">
          <ac:chgData name="Rahul H Hanumagatti" userId="3aaf3c0973011738" providerId="LiveId" clId="{D6BD4409-3222-4E76-9A40-6CB8AE49E9A9}" dt="2025-03-17T15:16:04.234" v="1613" actId="478"/>
          <ac:picMkLst>
            <pc:docMk/>
            <pc:sldMk cId="1003093894" sldId="272"/>
            <ac:picMk id="19" creationId="{71358BA6-8508-2C56-83D5-6C9A148BD858}"/>
          </ac:picMkLst>
        </pc:picChg>
        <pc:picChg chg="add del mod">
          <ac:chgData name="Rahul H Hanumagatti" userId="3aaf3c0973011738" providerId="LiveId" clId="{D6BD4409-3222-4E76-9A40-6CB8AE49E9A9}" dt="2025-03-17T15:16:04.234" v="1613" actId="478"/>
          <ac:picMkLst>
            <pc:docMk/>
            <pc:sldMk cId="1003093894" sldId="272"/>
            <ac:picMk id="21" creationId="{9FD88D7E-F1C7-4C65-95C3-7E70082AE62C}"/>
          </ac:picMkLst>
        </pc:picChg>
        <pc:picChg chg="add mod">
          <ac:chgData name="Rahul H Hanumagatti" userId="3aaf3c0973011738" providerId="LiveId" clId="{D6BD4409-3222-4E76-9A40-6CB8AE49E9A9}" dt="2025-03-17T15:24:37.209" v="1704" actId="1076"/>
          <ac:picMkLst>
            <pc:docMk/>
            <pc:sldMk cId="1003093894" sldId="272"/>
            <ac:picMk id="25" creationId="{5DF09C00-8951-0773-9AE0-6CBDF5135588}"/>
          </ac:picMkLst>
        </pc:picChg>
      </pc:sldChg>
      <pc:sldChg chg="new del">
        <pc:chgData name="Rahul H Hanumagatti" userId="3aaf3c0973011738" providerId="LiveId" clId="{D6BD4409-3222-4E76-9A40-6CB8AE49E9A9}" dt="2025-03-17T10:52:12.685" v="1576" actId="47"/>
        <pc:sldMkLst>
          <pc:docMk/>
          <pc:sldMk cId="1984064277" sldId="272"/>
        </pc:sldMkLst>
      </pc:sldChg>
      <pc:sldChg chg="new del">
        <pc:chgData name="Rahul H Hanumagatti" userId="3aaf3c0973011738" providerId="LiveId" clId="{D6BD4409-3222-4E76-9A40-6CB8AE49E9A9}" dt="2025-03-17T15:18:20.591" v="1632" actId="47"/>
        <pc:sldMkLst>
          <pc:docMk/>
          <pc:sldMk cId="1209058465" sldId="273"/>
        </pc:sldMkLst>
      </pc:sldChg>
      <pc:sldChg chg="addSp modSp new mod">
        <pc:chgData name="Rahul H Hanumagatti" userId="3aaf3c0973011738" providerId="LiveId" clId="{D6BD4409-3222-4E76-9A40-6CB8AE49E9A9}" dt="2025-03-17T15:20:43.158" v="1654" actId="113"/>
        <pc:sldMkLst>
          <pc:docMk/>
          <pc:sldMk cId="3395133916" sldId="273"/>
        </pc:sldMkLst>
        <pc:spChg chg="add mod">
          <ac:chgData name="Rahul H Hanumagatti" userId="3aaf3c0973011738" providerId="LiveId" clId="{D6BD4409-3222-4E76-9A40-6CB8AE49E9A9}" dt="2025-03-17T15:20:43.158" v="1654" actId="113"/>
          <ac:spMkLst>
            <pc:docMk/>
            <pc:sldMk cId="3395133916" sldId="273"/>
            <ac:spMk id="6" creationId="{B5D82B24-411F-6370-AB4A-53CEF20ACE1F}"/>
          </ac:spMkLst>
        </pc:spChg>
        <pc:picChg chg="add mod">
          <ac:chgData name="Rahul H Hanumagatti" userId="3aaf3c0973011738" providerId="LiveId" clId="{D6BD4409-3222-4E76-9A40-6CB8AE49E9A9}" dt="2025-03-17T15:20:31.699" v="1652" actId="1076"/>
          <ac:picMkLst>
            <pc:docMk/>
            <pc:sldMk cId="3395133916" sldId="273"/>
            <ac:picMk id="3" creationId="{8D454DDF-E75D-46EB-63AB-1D23480F40BD}"/>
          </ac:picMkLst>
        </pc:picChg>
        <pc:picChg chg="add mod">
          <ac:chgData name="Rahul H Hanumagatti" userId="3aaf3c0973011738" providerId="LiveId" clId="{D6BD4409-3222-4E76-9A40-6CB8AE49E9A9}" dt="2025-03-17T15:20:34.321" v="1653" actId="1076"/>
          <ac:picMkLst>
            <pc:docMk/>
            <pc:sldMk cId="3395133916" sldId="273"/>
            <ac:picMk id="5" creationId="{869D9981-013D-E34F-4DE4-AAA8700AB031}"/>
          </ac:picMkLst>
        </pc:picChg>
      </pc:sldChg>
      <pc:sldChg chg="addSp delSp modSp new mod">
        <pc:chgData name="Rahul H Hanumagatti" userId="3aaf3c0973011738" providerId="LiveId" clId="{D6BD4409-3222-4E76-9A40-6CB8AE49E9A9}" dt="2025-03-17T15:24:14.384" v="1703" actId="1076"/>
        <pc:sldMkLst>
          <pc:docMk/>
          <pc:sldMk cId="2650420307" sldId="274"/>
        </pc:sldMkLst>
        <pc:spChg chg="add del mod">
          <ac:chgData name="Rahul H Hanumagatti" userId="3aaf3c0973011738" providerId="LiveId" clId="{D6BD4409-3222-4E76-9A40-6CB8AE49E9A9}" dt="2025-03-17T15:23:07.885" v="1668"/>
          <ac:spMkLst>
            <pc:docMk/>
            <pc:sldMk cId="2650420307" sldId="274"/>
            <ac:spMk id="6" creationId="{93A17A4E-131A-AB48-525B-E1E6F0AF0430}"/>
          </ac:spMkLst>
        </pc:spChg>
        <pc:spChg chg="add mod">
          <ac:chgData name="Rahul H Hanumagatti" userId="3aaf3c0973011738" providerId="LiveId" clId="{D6BD4409-3222-4E76-9A40-6CB8AE49E9A9}" dt="2025-03-17T15:23:31.878" v="1681" actId="20577"/>
          <ac:spMkLst>
            <pc:docMk/>
            <pc:sldMk cId="2650420307" sldId="274"/>
            <ac:spMk id="7" creationId="{44B4B0F1-4B6C-AF1E-5F65-8E8775E6F72D}"/>
          </ac:spMkLst>
        </pc:spChg>
        <pc:spChg chg="add mod">
          <ac:chgData name="Rahul H Hanumagatti" userId="3aaf3c0973011738" providerId="LiveId" clId="{D6BD4409-3222-4E76-9A40-6CB8AE49E9A9}" dt="2025-03-17T15:24:14.384" v="1703" actId="1076"/>
          <ac:spMkLst>
            <pc:docMk/>
            <pc:sldMk cId="2650420307" sldId="274"/>
            <ac:spMk id="8" creationId="{664767E3-8EE5-D843-860C-AC027C8FD989}"/>
          </ac:spMkLst>
        </pc:spChg>
        <pc:picChg chg="add mod">
          <ac:chgData name="Rahul H Hanumagatti" userId="3aaf3c0973011738" providerId="LiveId" clId="{D6BD4409-3222-4E76-9A40-6CB8AE49E9A9}" dt="2025-03-17T15:22:53.658" v="1664" actId="1076"/>
          <ac:picMkLst>
            <pc:docMk/>
            <pc:sldMk cId="2650420307" sldId="274"/>
            <ac:picMk id="3" creationId="{97CC73BD-1647-8E4F-E054-476275898629}"/>
          </ac:picMkLst>
        </pc:picChg>
        <pc:picChg chg="add mod">
          <ac:chgData name="Rahul H Hanumagatti" userId="3aaf3c0973011738" providerId="LiveId" clId="{D6BD4409-3222-4E76-9A40-6CB8AE49E9A9}" dt="2025-03-17T15:22:57.024" v="1665" actId="14100"/>
          <ac:picMkLst>
            <pc:docMk/>
            <pc:sldMk cId="2650420307" sldId="274"/>
            <ac:picMk id="5" creationId="{58EA336D-7372-0D02-530A-64CC434ACEDD}"/>
          </ac:picMkLst>
        </pc:picChg>
      </pc:sldChg>
      <pc:sldChg chg="addSp modSp new mod">
        <pc:chgData name="Rahul H Hanumagatti" userId="3aaf3c0973011738" providerId="LiveId" clId="{D6BD4409-3222-4E76-9A40-6CB8AE49E9A9}" dt="2025-03-17T15:27:19.029" v="1734" actId="20577"/>
        <pc:sldMkLst>
          <pc:docMk/>
          <pc:sldMk cId="3288547276" sldId="275"/>
        </pc:sldMkLst>
        <pc:spChg chg="add mod">
          <ac:chgData name="Rahul H Hanumagatti" userId="3aaf3c0973011738" providerId="LiveId" clId="{D6BD4409-3222-4E76-9A40-6CB8AE49E9A9}" dt="2025-03-17T15:27:19.029" v="1734" actId="20577"/>
          <ac:spMkLst>
            <pc:docMk/>
            <pc:sldMk cId="3288547276" sldId="275"/>
            <ac:spMk id="6" creationId="{2CE7FE7F-3A73-0745-66E1-92061201FE84}"/>
          </ac:spMkLst>
        </pc:spChg>
        <pc:picChg chg="add mod">
          <ac:chgData name="Rahul H Hanumagatti" userId="3aaf3c0973011738" providerId="LiveId" clId="{D6BD4409-3222-4E76-9A40-6CB8AE49E9A9}" dt="2025-03-17T15:26:58.281" v="1718" actId="1076"/>
          <ac:picMkLst>
            <pc:docMk/>
            <pc:sldMk cId="3288547276" sldId="275"/>
            <ac:picMk id="3" creationId="{BC232BE4-CAD0-A459-F68D-35AB4E1BA1C5}"/>
          </ac:picMkLst>
        </pc:picChg>
        <pc:picChg chg="add mod">
          <ac:chgData name="Rahul H Hanumagatti" userId="3aaf3c0973011738" providerId="LiveId" clId="{D6BD4409-3222-4E76-9A40-6CB8AE49E9A9}" dt="2025-03-17T15:27:00.529" v="1719" actId="1076"/>
          <ac:picMkLst>
            <pc:docMk/>
            <pc:sldMk cId="3288547276" sldId="275"/>
            <ac:picMk id="5" creationId="{5272BECB-A00E-C398-060E-10A340249019}"/>
          </ac:picMkLst>
        </pc:picChg>
      </pc:sldChg>
      <pc:sldChg chg="addSp modSp new mod">
        <pc:chgData name="Rahul H Hanumagatti" userId="3aaf3c0973011738" providerId="LiveId" clId="{D6BD4409-3222-4E76-9A40-6CB8AE49E9A9}" dt="2025-03-17T15:28:52.633" v="1751" actId="1076"/>
        <pc:sldMkLst>
          <pc:docMk/>
          <pc:sldMk cId="1126586018" sldId="276"/>
        </pc:sldMkLst>
        <pc:spChg chg="add mod">
          <ac:chgData name="Rahul H Hanumagatti" userId="3aaf3c0973011738" providerId="LiveId" clId="{D6BD4409-3222-4E76-9A40-6CB8AE49E9A9}" dt="2025-03-17T15:28:47.657" v="1750" actId="20577"/>
          <ac:spMkLst>
            <pc:docMk/>
            <pc:sldMk cId="1126586018" sldId="276"/>
            <ac:spMk id="4" creationId="{37879BEF-A654-4A75-FBF8-5E72900E68E6}"/>
          </ac:spMkLst>
        </pc:spChg>
        <pc:picChg chg="add mod">
          <ac:chgData name="Rahul H Hanumagatti" userId="3aaf3c0973011738" providerId="LiveId" clId="{D6BD4409-3222-4E76-9A40-6CB8AE49E9A9}" dt="2025-03-17T15:28:52.633" v="1751" actId="1076"/>
          <ac:picMkLst>
            <pc:docMk/>
            <pc:sldMk cId="1126586018" sldId="276"/>
            <ac:picMk id="3" creationId="{9715DF7B-A48E-1FFD-C16E-857C39B00F81}"/>
          </ac:picMkLst>
        </pc:picChg>
      </pc:sldChg>
      <pc:sldChg chg="modSp new mod">
        <pc:chgData name="Rahul H Hanumagatti" userId="3aaf3c0973011738" providerId="LiveId" clId="{D6BD4409-3222-4E76-9A40-6CB8AE49E9A9}" dt="2025-03-17T17:15:53.595" v="1869" actId="27636"/>
        <pc:sldMkLst>
          <pc:docMk/>
          <pc:sldMk cId="3009891125" sldId="277"/>
        </pc:sldMkLst>
        <pc:spChg chg="mod">
          <ac:chgData name="Rahul H Hanumagatti" userId="3aaf3c0973011738" providerId="LiveId" clId="{D6BD4409-3222-4E76-9A40-6CB8AE49E9A9}" dt="2025-03-17T17:15:42.016" v="1863" actId="20577"/>
          <ac:spMkLst>
            <pc:docMk/>
            <pc:sldMk cId="3009891125" sldId="277"/>
            <ac:spMk id="2" creationId="{75EB6601-1319-4489-2D35-BC221C6B9E28}"/>
          </ac:spMkLst>
        </pc:spChg>
        <pc:spChg chg="mod">
          <ac:chgData name="Rahul H Hanumagatti" userId="3aaf3c0973011738" providerId="LiveId" clId="{D6BD4409-3222-4E76-9A40-6CB8AE49E9A9}" dt="2025-03-17T17:15:53.595" v="1869" actId="27636"/>
          <ac:spMkLst>
            <pc:docMk/>
            <pc:sldMk cId="3009891125" sldId="277"/>
            <ac:spMk id="3" creationId="{3740EDF2-FCA6-2AC3-BE3E-2360C2FFE205}"/>
          </ac:spMkLst>
        </pc:spChg>
      </pc:sldChg>
      <pc:sldChg chg="modSp new mod">
        <pc:chgData name="Rahul H Hanumagatti" userId="3aaf3c0973011738" providerId="LiveId" clId="{D6BD4409-3222-4E76-9A40-6CB8AE49E9A9}" dt="2025-03-17T17:17:18.482" v="1899" actId="12"/>
        <pc:sldMkLst>
          <pc:docMk/>
          <pc:sldMk cId="4247571273" sldId="278"/>
        </pc:sldMkLst>
        <pc:spChg chg="mod">
          <ac:chgData name="Rahul H Hanumagatti" userId="3aaf3c0973011738" providerId="LiveId" clId="{D6BD4409-3222-4E76-9A40-6CB8AE49E9A9}" dt="2025-03-17T17:15:06.170" v="1849" actId="20577"/>
          <ac:spMkLst>
            <pc:docMk/>
            <pc:sldMk cId="4247571273" sldId="278"/>
            <ac:spMk id="2" creationId="{765E24E0-67DB-93A7-6C67-F65A642E0F50}"/>
          </ac:spMkLst>
        </pc:spChg>
        <pc:spChg chg="mod">
          <ac:chgData name="Rahul H Hanumagatti" userId="3aaf3c0973011738" providerId="LiveId" clId="{D6BD4409-3222-4E76-9A40-6CB8AE49E9A9}" dt="2025-03-17T17:17:18.482" v="1899" actId="12"/>
          <ac:spMkLst>
            <pc:docMk/>
            <pc:sldMk cId="4247571273" sldId="278"/>
            <ac:spMk id="3" creationId="{1258B119-5EBB-ACDB-0DF1-06705BE0DEA1}"/>
          </ac:spMkLst>
        </pc:spChg>
      </pc:sldChg>
      <pc:sldChg chg="modSp new mod">
        <pc:chgData name="Rahul H Hanumagatti" userId="3aaf3c0973011738" providerId="LiveId" clId="{D6BD4409-3222-4E76-9A40-6CB8AE49E9A9}" dt="2025-03-17T17:20:44.992" v="1951" actId="114"/>
        <pc:sldMkLst>
          <pc:docMk/>
          <pc:sldMk cId="2934449550" sldId="279"/>
        </pc:sldMkLst>
        <pc:spChg chg="mod">
          <ac:chgData name="Rahul H Hanumagatti" userId="3aaf3c0973011738" providerId="LiveId" clId="{D6BD4409-3222-4E76-9A40-6CB8AE49E9A9}" dt="2025-03-17T17:19:21.793" v="1919" actId="20577"/>
          <ac:spMkLst>
            <pc:docMk/>
            <pc:sldMk cId="2934449550" sldId="279"/>
            <ac:spMk id="2" creationId="{5245E54C-37BC-B5EA-C12C-8B7509705CA8}"/>
          </ac:spMkLst>
        </pc:spChg>
        <pc:spChg chg="mod">
          <ac:chgData name="Rahul H Hanumagatti" userId="3aaf3c0973011738" providerId="LiveId" clId="{D6BD4409-3222-4E76-9A40-6CB8AE49E9A9}" dt="2025-03-17T17:20:44.992" v="1951" actId="114"/>
          <ac:spMkLst>
            <pc:docMk/>
            <pc:sldMk cId="2934449550" sldId="279"/>
            <ac:spMk id="3" creationId="{F3CC9488-F393-D0D7-4D46-5150BE77AA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BAC7-1D3A-5F01-80FA-E28EB9E24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C7563F-D042-8D9F-3B23-F6FB5D470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C42DC2-3FA3-0616-F890-C2ABAD1020CE}"/>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40682121-12CC-3E35-1649-CCCDFD135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CD3D5-F53A-5B08-C584-7C2F5ACF75E7}"/>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226567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15D4-4AE0-1C1C-FF2B-BEE07B1CD4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150A9-4BEB-3E82-3D5B-E75280C58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5C2B5-3DB2-B249-40C2-1577C2172F88}"/>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414D8155-4202-2C06-229B-397B8F03C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730E6-6CF6-C196-1ECC-7DEF184F9B3D}"/>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2540987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9E3EE-5420-9744-2B22-9AD7E095A8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81436-A2EF-705A-6C75-B1DAB9250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0D8F8-C7AD-D1B6-B50D-490F39EBAA18}"/>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DD84110B-C0D8-6FCB-2FDA-E4D1818E6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51999-5E25-FF1E-A017-C79FE4205033}"/>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96565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CED2-4953-5D99-0DB2-2E76F1927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63928-3453-0F81-0DB8-8CFD80D36F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91977-0B02-783D-E070-BEC20C50CA13}"/>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63564D72-3026-B698-272F-5B92B74D0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5EB851-DAB9-47EC-25A3-0C552D9F8439}"/>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180822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C1D2-A194-392A-C138-3634DC5EC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D63932-296D-111E-33C8-DDD27F1B4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EE85B-3D00-BFA5-4A59-D08A73FE1047}"/>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FDD1137E-6D4E-DA59-0AC7-8DBD2AB15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FB734-C787-5CF3-E861-281A4232115B}"/>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80808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F0A8-74A9-F600-5983-086307EE7A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B51CB8-147B-7F9B-DAC3-0A8BA6A1D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36153-D783-5B96-6A24-94A061263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4527A7-EF75-E827-E00D-027479C79C6B}"/>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6" name="Footer Placeholder 5">
            <a:extLst>
              <a:ext uri="{FF2B5EF4-FFF2-40B4-BE49-F238E27FC236}">
                <a16:creationId xmlns:a16="http://schemas.microsoft.com/office/drawing/2014/main" id="{F40F8EA7-3235-24D1-8BFE-113C79B8FB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A0308-739D-91F0-186D-7B0A8E6B1946}"/>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188819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D999-5B16-0321-E71B-15AEC9F68F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967E19-D085-19D8-6B70-95EABC2D4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BAB00-24B8-6006-CF10-A2B550EDF1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D9C9C9-2A8E-60BC-417D-E16845DF3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FE0131-B205-F0CF-08E8-E17653F11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2BA299-7610-759B-AF58-D9FAB4AB74D9}"/>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8" name="Footer Placeholder 7">
            <a:extLst>
              <a:ext uri="{FF2B5EF4-FFF2-40B4-BE49-F238E27FC236}">
                <a16:creationId xmlns:a16="http://schemas.microsoft.com/office/drawing/2014/main" id="{9B676C9A-BAB2-D934-50EE-0F651ADC5B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7E984B-6900-07DA-8508-7F9094A2F5F3}"/>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310025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6C65-AFC3-CAA2-6A29-ACA5524500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DCFB4A-3D26-8516-6355-6C2DE4D541C6}"/>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4" name="Footer Placeholder 3">
            <a:extLst>
              <a:ext uri="{FF2B5EF4-FFF2-40B4-BE49-F238E27FC236}">
                <a16:creationId xmlns:a16="http://schemas.microsoft.com/office/drawing/2014/main" id="{631FDDFB-EDF2-32D5-ADB4-83193F90BB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6A531E-33B0-D2E6-EC3F-27D198D3CB1F}"/>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403319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00B94-7A0A-65AA-9E89-F9A814218E81}"/>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3" name="Footer Placeholder 2">
            <a:extLst>
              <a:ext uri="{FF2B5EF4-FFF2-40B4-BE49-F238E27FC236}">
                <a16:creationId xmlns:a16="http://schemas.microsoft.com/office/drawing/2014/main" id="{55D79A14-BA64-C93E-D76C-1E9B48CE90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EF39D9-B2D1-81A1-D4C3-166D9B15EF7A}"/>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1784416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5572-3DFE-2945-C6C5-C9BB0B4A6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E9E5A0-8293-C99B-18CC-D555F0942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CD77F-2A15-526E-6C26-DD3163F90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C6CEA-48B6-8C1B-C7DC-274FFD9F9522}"/>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6" name="Footer Placeholder 5">
            <a:extLst>
              <a:ext uri="{FF2B5EF4-FFF2-40B4-BE49-F238E27FC236}">
                <a16:creationId xmlns:a16="http://schemas.microsoft.com/office/drawing/2014/main" id="{797E1106-AF04-C17B-299E-7A4562A55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CAA09-4BF7-E6ED-7946-FB3BAD5C5666}"/>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418066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4EFE-6AE7-3E51-3FD1-842EE875D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8CEDF7-E441-3FFA-5CA5-73F32DE4B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7DDE93-D182-E84D-08B3-B296F15D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25AAF-1B2D-F65A-314A-50E53157A7B1}"/>
              </a:ext>
            </a:extLst>
          </p:cNvPr>
          <p:cNvSpPr>
            <a:spLocks noGrp="1"/>
          </p:cNvSpPr>
          <p:nvPr>
            <p:ph type="dt" sz="half" idx="10"/>
          </p:nvPr>
        </p:nvSpPr>
        <p:spPr/>
        <p:txBody>
          <a:bodyPr/>
          <a:lstStyle/>
          <a:p>
            <a:fld id="{0D3B937F-8510-49A5-9BCF-542BBB961252}" type="datetimeFigureOut">
              <a:rPr lang="en-IN" smtClean="0"/>
              <a:t>17-03-2025</a:t>
            </a:fld>
            <a:endParaRPr lang="en-IN"/>
          </a:p>
        </p:txBody>
      </p:sp>
      <p:sp>
        <p:nvSpPr>
          <p:cNvPr id="6" name="Footer Placeholder 5">
            <a:extLst>
              <a:ext uri="{FF2B5EF4-FFF2-40B4-BE49-F238E27FC236}">
                <a16:creationId xmlns:a16="http://schemas.microsoft.com/office/drawing/2014/main" id="{A2ED15D7-4EF2-00DC-B47D-17D339638E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44D43-243D-281A-E7A3-904D57AF3BFF}"/>
              </a:ext>
            </a:extLst>
          </p:cNvPr>
          <p:cNvSpPr>
            <a:spLocks noGrp="1"/>
          </p:cNvSpPr>
          <p:nvPr>
            <p:ph type="sldNum" sz="quarter" idx="12"/>
          </p:nvPr>
        </p:nvSpPr>
        <p:spPr/>
        <p:txBody>
          <a:bodyPr/>
          <a:lstStyle/>
          <a:p>
            <a:fld id="{4C38B4F1-CBF9-4A43-AFCB-83825B5DDF65}" type="slidenum">
              <a:rPr lang="en-IN" smtClean="0"/>
              <a:t>‹#›</a:t>
            </a:fld>
            <a:endParaRPr lang="en-IN"/>
          </a:p>
        </p:txBody>
      </p:sp>
    </p:spTree>
    <p:extLst>
      <p:ext uri="{BB962C8B-B14F-4D97-AF65-F5344CB8AC3E}">
        <p14:creationId xmlns:p14="http://schemas.microsoft.com/office/powerpoint/2010/main" val="323754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CE18E-C4B7-66B1-B0C4-533284FA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5F9348-9780-B66D-2709-387F3E783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68BF6-E391-2440-37EF-4D92F8A38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B937F-8510-49A5-9BCF-542BBB961252}" type="datetimeFigureOut">
              <a:rPr lang="en-IN" smtClean="0"/>
              <a:t>17-03-2025</a:t>
            </a:fld>
            <a:endParaRPr lang="en-IN"/>
          </a:p>
        </p:txBody>
      </p:sp>
      <p:sp>
        <p:nvSpPr>
          <p:cNvPr id="5" name="Footer Placeholder 4">
            <a:extLst>
              <a:ext uri="{FF2B5EF4-FFF2-40B4-BE49-F238E27FC236}">
                <a16:creationId xmlns:a16="http://schemas.microsoft.com/office/drawing/2014/main" id="{6820A707-F6BB-87F9-811C-C1C6E2BA0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9B59F0-53AD-A5CB-3F42-4B9ED0364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8B4F1-CBF9-4A43-AFCB-83825B5DDF65}" type="slidenum">
              <a:rPr lang="en-IN" smtClean="0"/>
              <a:t>‹#›</a:t>
            </a:fld>
            <a:endParaRPr lang="en-IN"/>
          </a:p>
        </p:txBody>
      </p:sp>
    </p:spTree>
    <p:extLst>
      <p:ext uri="{BB962C8B-B14F-4D97-AF65-F5344CB8AC3E}">
        <p14:creationId xmlns:p14="http://schemas.microsoft.com/office/powerpoint/2010/main" val="14851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82EC-69F4-A670-874D-F135601E4E2A}"/>
              </a:ext>
            </a:extLst>
          </p:cNvPr>
          <p:cNvSpPr>
            <a:spLocks noGrp="1"/>
          </p:cNvSpPr>
          <p:nvPr>
            <p:ph type="ctrTitle"/>
          </p:nvPr>
        </p:nvSpPr>
        <p:spPr/>
        <p:txBody>
          <a:bodyPr>
            <a:normAutofit fontScale="90000"/>
          </a:bodyPr>
          <a:lstStyle/>
          <a:p>
            <a:r>
              <a:rPr lang="en-US" b="1" dirty="0"/>
              <a:t>Project Title:</a:t>
            </a:r>
            <a:r>
              <a:rPr lang="en-US" dirty="0"/>
              <a:t> </a:t>
            </a:r>
            <a:br>
              <a:rPr lang="en-US" dirty="0"/>
            </a:br>
            <a:br>
              <a:rPr lang="en-US" dirty="0"/>
            </a:br>
            <a:r>
              <a:rPr lang="en-US" dirty="0"/>
              <a:t>Car Black Box using PIC Microcontroller</a:t>
            </a:r>
            <a:endParaRPr lang="en-IN" dirty="0"/>
          </a:p>
        </p:txBody>
      </p:sp>
      <p:sp>
        <p:nvSpPr>
          <p:cNvPr id="3" name="Subtitle 2">
            <a:extLst>
              <a:ext uri="{FF2B5EF4-FFF2-40B4-BE49-F238E27FC236}">
                <a16:creationId xmlns:a16="http://schemas.microsoft.com/office/drawing/2014/main" id="{1C15D1AB-CCEE-AD2B-CAE5-26D6973875AA}"/>
              </a:ext>
            </a:extLst>
          </p:cNvPr>
          <p:cNvSpPr>
            <a:spLocks noGrp="1"/>
          </p:cNvSpPr>
          <p:nvPr>
            <p:ph type="subTitle" idx="1"/>
          </p:nvPr>
        </p:nvSpPr>
        <p:spPr/>
        <p:txBody>
          <a:bodyPr/>
          <a:lstStyle/>
          <a:p>
            <a:r>
              <a:rPr lang="en-US" dirty="0"/>
              <a:t> </a:t>
            </a:r>
            <a:endParaRPr lang="en-IN" dirty="0"/>
          </a:p>
        </p:txBody>
      </p:sp>
      <p:sp>
        <p:nvSpPr>
          <p:cNvPr id="4" name="TextBox 3">
            <a:extLst>
              <a:ext uri="{FF2B5EF4-FFF2-40B4-BE49-F238E27FC236}">
                <a16:creationId xmlns:a16="http://schemas.microsoft.com/office/drawing/2014/main" id="{54E65336-7249-BB6E-8C4A-173B2557DEA8}"/>
              </a:ext>
            </a:extLst>
          </p:cNvPr>
          <p:cNvSpPr txBox="1"/>
          <p:nvPr/>
        </p:nvSpPr>
        <p:spPr>
          <a:xfrm>
            <a:off x="7946265" y="5735638"/>
            <a:ext cx="3799267" cy="892552"/>
          </a:xfrm>
          <a:prstGeom prst="rect">
            <a:avLst/>
          </a:prstGeom>
          <a:noFill/>
        </p:spPr>
        <p:txBody>
          <a:bodyPr wrap="square" rtlCol="0">
            <a:spAutoFit/>
          </a:bodyPr>
          <a:lstStyle/>
          <a:p>
            <a:pPr algn="r"/>
            <a:r>
              <a:rPr lang="en-US" sz="2600" dirty="0"/>
              <a:t>Mentor:</a:t>
            </a:r>
          </a:p>
          <a:p>
            <a:pPr algn="r"/>
            <a:r>
              <a:rPr lang="en-US" sz="2600" dirty="0"/>
              <a:t>Sabarinathan</a:t>
            </a:r>
            <a:endParaRPr lang="en-IN" sz="2600" dirty="0"/>
          </a:p>
        </p:txBody>
      </p:sp>
      <p:sp>
        <p:nvSpPr>
          <p:cNvPr id="5" name="TextBox 4">
            <a:extLst>
              <a:ext uri="{FF2B5EF4-FFF2-40B4-BE49-F238E27FC236}">
                <a16:creationId xmlns:a16="http://schemas.microsoft.com/office/drawing/2014/main" id="{66C47332-1595-26F7-6D21-DB09A2DECC67}"/>
              </a:ext>
            </a:extLst>
          </p:cNvPr>
          <p:cNvSpPr txBox="1"/>
          <p:nvPr/>
        </p:nvSpPr>
        <p:spPr>
          <a:xfrm>
            <a:off x="309093" y="5520194"/>
            <a:ext cx="3683357" cy="1107996"/>
          </a:xfrm>
          <a:prstGeom prst="rect">
            <a:avLst/>
          </a:prstGeom>
          <a:noFill/>
        </p:spPr>
        <p:txBody>
          <a:bodyPr wrap="square" rtlCol="0">
            <a:spAutoFit/>
          </a:bodyPr>
          <a:lstStyle/>
          <a:p>
            <a:r>
              <a:rPr lang="en-US" sz="2200" dirty="0"/>
              <a:t>Name : Rahul H Hanumagatti .</a:t>
            </a:r>
          </a:p>
          <a:p>
            <a:r>
              <a:rPr lang="en-US" sz="2200" dirty="0"/>
              <a:t>ID : 24024_016 .</a:t>
            </a:r>
          </a:p>
          <a:p>
            <a:r>
              <a:rPr lang="en-US" sz="2200" dirty="0"/>
              <a:t>Batch ID : 24024B .</a:t>
            </a:r>
            <a:endParaRPr lang="en-IN" sz="2200" dirty="0"/>
          </a:p>
        </p:txBody>
      </p:sp>
    </p:spTree>
    <p:extLst>
      <p:ext uri="{BB962C8B-B14F-4D97-AF65-F5344CB8AC3E}">
        <p14:creationId xmlns:p14="http://schemas.microsoft.com/office/powerpoint/2010/main" val="3964798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BDBA-EA35-0E5E-DC68-FE12F4E2F497}"/>
              </a:ext>
            </a:extLst>
          </p:cNvPr>
          <p:cNvSpPr>
            <a:spLocks noGrp="1"/>
          </p:cNvSpPr>
          <p:nvPr>
            <p:ph type="title"/>
          </p:nvPr>
        </p:nvSpPr>
        <p:spPr>
          <a:xfrm>
            <a:off x="838200" y="365126"/>
            <a:ext cx="10515600" cy="793974"/>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43F3C5D-41E5-DCA2-B3BA-6FD47E7356C7}"/>
              </a:ext>
            </a:extLst>
          </p:cNvPr>
          <p:cNvSpPr>
            <a:spLocks noGrp="1"/>
          </p:cNvSpPr>
          <p:nvPr>
            <p:ph idx="1"/>
          </p:nvPr>
        </p:nvSpPr>
        <p:spPr>
          <a:xfrm>
            <a:off x="838200" y="1159100"/>
            <a:ext cx="10515600" cy="4945486"/>
          </a:xfrm>
        </p:spPr>
        <p:txBody>
          <a:bodyPr>
            <a:normAutofit/>
          </a:bodyPr>
          <a:lstStyle/>
          <a:p>
            <a:pPr marL="0" indent="0">
              <a:buNone/>
            </a:pPr>
            <a:r>
              <a:rPr lang="en-US" sz="3000" dirty="0"/>
              <a:t>Clear Log:</a:t>
            </a:r>
          </a:p>
          <a:p>
            <a:r>
              <a:rPr lang="en-US" sz="2600" dirty="0"/>
              <a:t>Clears the entire Data from eeprom.</a:t>
            </a:r>
          </a:p>
          <a:p>
            <a:pPr marL="0" indent="0">
              <a:buNone/>
            </a:pPr>
            <a:endParaRPr lang="en-US" sz="2600" dirty="0"/>
          </a:p>
          <a:p>
            <a:pPr marL="0" indent="0">
              <a:buNone/>
            </a:pPr>
            <a:r>
              <a:rPr lang="en-US" sz="3000" dirty="0"/>
              <a:t>Set Time Log:</a:t>
            </a:r>
          </a:p>
          <a:p>
            <a:r>
              <a:rPr lang="en-US" sz="2600" dirty="0"/>
              <a:t>MKP3 press to change the field i.e. hour, minute, second.</a:t>
            </a:r>
          </a:p>
          <a:p>
            <a:r>
              <a:rPr lang="en-US" sz="2600" dirty="0"/>
              <a:t>MKP2 press to increment the value of the particular field.</a:t>
            </a:r>
          </a:p>
          <a:p>
            <a:r>
              <a:rPr lang="en-US" sz="2600" dirty="0"/>
              <a:t>MKP4 press to go back to Dashboard by saving what has been edited .</a:t>
            </a:r>
          </a:p>
          <a:p>
            <a:r>
              <a:rPr lang="en-US" sz="2600" dirty="0"/>
              <a:t>MKP5 press to go back to Dashboard without saving what has been edited.</a:t>
            </a:r>
          </a:p>
          <a:p>
            <a:endParaRPr lang="en-US" sz="2400" dirty="0"/>
          </a:p>
          <a:p>
            <a:endParaRPr lang="en-US" sz="2600" dirty="0"/>
          </a:p>
          <a:p>
            <a:pPr marL="0" indent="0">
              <a:buNone/>
            </a:pPr>
            <a:endParaRPr lang="en-US" sz="3000" dirty="0"/>
          </a:p>
          <a:p>
            <a:pPr marL="0" indent="0">
              <a:buNone/>
            </a:pPr>
            <a:endParaRPr lang="en-IN" sz="3000" dirty="0"/>
          </a:p>
        </p:txBody>
      </p:sp>
    </p:spTree>
    <p:extLst>
      <p:ext uri="{BB962C8B-B14F-4D97-AF65-F5344CB8AC3E}">
        <p14:creationId xmlns:p14="http://schemas.microsoft.com/office/powerpoint/2010/main" val="373332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1C84-15FC-E2B4-7DA5-2C5221BBB4DB}"/>
              </a:ext>
            </a:extLst>
          </p:cNvPr>
          <p:cNvSpPr>
            <a:spLocks noGrp="1"/>
          </p:cNvSpPr>
          <p:nvPr>
            <p:ph type="title"/>
          </p:nvPr>
        </p:nvSpPr>
        <p:spPr/>
        <p:txBody>
          <a:bodyPr/>
          <a:lstStyle/>
          <a:p>
            <a:r>
              <a:rPr lang="en-US" dirty="0"/>
              <a:t>Results </a:t>
            </a:r>
            <a:r>
              <a:rPr lang="en-IN" dirty="0"/>
              <a:t>&amp; Testing</a:t>
            </a:r>
            <a:r>
              <a:rPr lang="en-US" dirty="0"/>
              <a:t>:</a:t>
            </a:r>
            <a:endParaRPr lang="en-IN" dirty="0"/>
          </a:p>
        </p:txBody>
      </p:sp>
      <p:pic>
        <p:nvPicPr>
          <p:cNvPr id="25" name="Content Placeholder 24">
            <a:extLst>
              <a:ext uri="{FF2B5EF4-FFF2-40B4-BE49-F238E27FC236}">
                <a16:creationId xmlns:a16="http://schemas.microsoft.com/office/drawing/2014/main" id="{5DF09C00-8951-0773-9AE0-6CBDF5135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7237" y="1918952"/>
            <a:ext cx="5801784" cy="4351338"/>
          </a:xfrm>
        </p:spPr>
      </p:pic>
      <p:sp>
        <p:nvSpPr>
          <p:cNvPr id="26" name="TextBox 25">
            <a:extLst>
              <a:ext uri="{FF2B5EF4-FFF2-40B4-BE49-F238E27FC236}">
                <a16:creationId xmlns:a16="http://schemas.microsoft.com/office/drawing/2014/main" id="{D0B49F8E-59C2-AC97-A357-987B86C662DF}"/>
              </a:ext>
            </a:extLst>
          </p:cNvPr>
          <p:cNvSpPr txBox="1"/>
          <p:nvPr/>
        </p:nvSpPr>
        <p:spPr>
          <a:xfrm>
            <a:off x="838200" y="1918952"/>
            <a:ext cx="2550017" cy="584775"/>
          </a:xfrm>
          <a:prstGeom prst="rect">
            <a:avLst/>
          </a:prstGeom>
          <a:noFill/>
        </p:spPr>
        <p:txBody>
          <a:bodyPr wrap="square" rtlCol="0">
            <a:spAutoFit/>
          </a:bodyPr>
          <a:lstStyle/>
          <a:p>
            <a:r>
              <a:rPr lang="en-US" sz="3200" dirty="0"/>
              <a:t>Dashboard:</a:t>
            </a:r>
            <a:endParaRPr lang="en-IN" sz="3200" dirty="0"/>
          </a:p>
        </p:txBody>
      </p:sp>
    </p:spTree>
    <p:extLst>
      <p:ext uri="{BB962C8B-B14F-4D97-AF65-F5344CB8AC3E}">
        <p14:creationId xmlns:p14="http://schemas.microsoft.com/office/powerpoint/2010/main" val="100309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54DDF-E75D-46EB-63AB-1D23480F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040" y="2189407"/>
            <a:ext cx="5400541" cy="4050406"/>
          </a:xfrm>
          <a:prstGeom prst="rect">
            <a:avLst/>
          </a:prstGeom>
        </p:spPr>
      </p:pic>
      <p:pic>
        <p:nvPicPr>
          <p:cNvPr id="5" name="Picture 4">
            <a:extLst>
              <a:ext uri="{FF2B5EF4-FFF2-40B4-BE49-F238E27FC236}">
                <a16:creationId xmlns:a16="http://schemas.microsoft.com/office/drawing/2014/main" id="{869D9981-013D-E34F-4DE4-AAA8700AB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93" y="2189407"/>
            <a:ext cx="5400542" cy="4050406"/>
          </a:xfrm>
          <a:prstGeom prst="rect">
            <a:avLst/>
          </a:prstGeom>
        </p:spPr>
      </p:pic>
      <p:sp>
        <p:nvSpPr>
          <p:cNvPr id="6" name="TextBox 5">
            <a:extLst>
              <a:ext uri="{FF2B5EF4-FFF2-40B4-BE49-F238E27FC236}">
                <a16:creationId xmlns:a16="http://schemas.microsoft.com/office/drawing/2014/main" id="{B5D82B24-411F-6370-AB4A-53CEF20ACE1F}"/>
              </a:ext>
            </a:extLst>
          </p:cNvPr>
          <p:cNvSpPr txBox="1"/>
          <p:nvPr/>
        </p:nvSpPr>
        <p:spPr>
          <a:xfrm>
            <a:off x="309093" y="901521"/>
            <a:ext cx="3078051" cy="707886"/>
          </a:xfrm>
          <a:prstGeom prst="rect">
            <a:avLst/>
          </a:prstGeom>
          <a:noFill/>
        </p:spPr>
        <p:txBody>
          <a:bodyPr wrap="square" rtlCol="0">
            <a:spAutoFit/>
          </a:bodyPr>
          <a:lstStyle/>
          <a:p>
            <a:r>
              <a:rPr lang="en-US" sz="4000" dirty="0"/>
              <a:t>Menu:</a:t>
            </a:r>
            <a:endParaRPr lang="en-IN" sz="4000" dirty="0"/>
          </a:p>
        </p:txBody>
      </p:sp>
    </p:spTree>
    <p:extLst>
      <p:ext uri="{BB962C8B-B14F-4D97-AF65-F5344CB8AC3E}">
        <p14:creationId xmlns:p14="http://schemas.microsoft.com/office/powerpoint/2010/main" val="339513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CC73BD-1647-8E4F-E054-476275898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83619" y="1011527"/>
            <a:ext cx="3918400" cy="5224533"/>
          </a:xfrm>
          <a:prstGeom prst="rect">
            <a:avLst/>
          </a:prstGeom>
        </p:spPr>
      </p:pic>
      <p:pic>
        <p:nvPicPr>
          <p:cNvPr id="5" name="Picture 4">
            <a:extLst>
              <a:ext uri="{FF2B5EF4-FFF2-40B4-BE49-F238E27FC236}">
                <a16:creationId xmlns:a16="http://schemas.microsoft.com/office/drawing/2014/main" id="{58EA336D-7372-0D02-530A-64CC434AC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439" y="1664593"/>
            <a:ext cx="5224535" cy="3918401"/>
          </a:xfrm>
          <a:prstGeom prst="rect">
            <a:avLst/>
          </a:prstGeom>
        </p:spPr>
      </p:pic>
      <p:sp>
        <p:nvSpPr>
          <p:cNvPr id="7" name="TextBox 6">
            <a:extLst>
              <a:ext uri="{FF2B5EF4-FFF2-40B4-BE49-F238E27FC236}">
                <a16:creationId xmlns:a16="http://schemas.microsoft.com/office/drawing/2014/main" id="{44B4B0F1-4B6C-AF1E-5F65-8E8775E6F72D}"/>
              </a:ext>
            </a:extLst>
          </p:cNvPr>
          <p:cNvSpPr txBox="1"/>
          <p:nvPr/>
        </p:nvSpPr>
        <p:spPr>
          <a:xfrm>
            <a:off x="579549" y="708338"/>
            <a:ext cx="2781837" cy="584775"/>
          </a:xfrm>
          <a:prstGeom prst="rect">
            <a:avLst/>
          </a:prstGeom>
          <a:noFill/>
        </p:spPr>
        <p:txBody>
          <a:bodyPr wrap="square" rtlCol="0">
            <a:spAutoFit/>
          </a:bodyPr>
          <a:lstStyle/>
          <a:p>
            <a:r>
              <a:rPr lang="en-US" sz="3200" dirty="0"/>
              <a:t>View Log:</a:t>
            </a:r>
            <a:endParaRPr lang="en-IN" sz="3200" dirty="0"/>
          </a:p>
        </p:txBody>
      </p:sp>
      <p:sp>
        <p:nvSpPr>
          <p:cNvPr id="8" name="TextBox 7">
            <a:extLst>
              <a:ext uri="{FF2B5EF4-FFF2-40B4-BE49-F238E27FC236}">
                <a16:creationId xmlns:a16="http://schemas.microsoft.com/office/drawing/2014/main" id="{664767E3-8EE5-D843-860C-AC027C8FD989}"/>
              </a:ext>
            </a:extLst>
          </p:cNvPr>
          <p:cNvSpPr txBox="1"/>
          <p:nvPr/>
        </p:nvSpPr>
        <p:spPr>
          <a:xfrm>
            <a:off x="6396501" y="708338"/>
            <a:ext cx="2902046" cy="584775"/>
          </a:xfrm>
          <a:prstGeom prst="rect">
            <a:avLst/>
          </a:prstGeom>
          <a:noFill/>
        </p:spPr>
        <p:txBody>
          <a:bodyPr wrap="square" rtlCol="0">
            <a:spAutoFit/>
          </a:bodyPr>
          <a:lstStyle/>
          <a:p>
            <a:r>
              <a:rPr lang="en-US" sz="3200" dirty="0"/>
              <a:t>Clear Log:</a:t>
            </a:r>
            <a:endParaRPr lang="en-IN" sz="3200" dirty="0"/>
          </a:p>
        </p:txBody>
      </p:sp>
    </p:spTree>
    <p:extLst>
      <p:ext uri="{BB962C8B-B14F-4D97-AF65-F5344CB8AC3E}">
        <p14:creationId xmlns:p14="http://schemas.microsoft.com/office/powerpoint/2010/main" val="265042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32BE4-CAD0-A459-F68D-35AB4E1BA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14" y="1522926"/>
            <a:ext cx="5559381" cy="4169536"/>
          </a:xfrm>
          <a:prstGeom prst="rect">
            <a:avLst/>
          </a:prstGeom>
        </p:spPr>
      </p:pic>
      <p:pic>
        <p:nvPicPr>
          <p:cNvPr id="5" name="Picture 4">
            <a:extLst>
              <a:ext uri="{FF2B5EF4-FFF2-40B4-BE49-F238E27FC236}">
                <a16:creationId xmlns:a16="http://schemas.microsoft.com/office/drawing/2014/main" id="{5272BECB-A00E-C398-060E-10A340249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407" y="1522926"/>
            <a:ext cx="5559381" cy="4169536"/>
          </a:xfrm>
          <a:prstGeom prst="rect">
            <a:avLst/>
          </a:prstGeom>
        </p:spPr>
      </p:pic>
      <p:sp>
        <p:nvSpPr>
          <p:cNvPr id="6" name="TextBox 5">
            <a:extLst>
              <a:ext uri="{FF2B5EF4-FFF2-40B4-BE49-F238E27FC236}">
                <a16:creationId xmlns:a16="http://schemas.microsoft.com/office/drawing/2014/main" id="{2CE7FE7F-3A73-0745-66E1-92061201FE84}"/>
              </a:ext>
            </a:extLst>
          </p:cNvPr>
          <p:cNvSpPr txBox="1"/>
          <p:nvPr/>
        </p:nvSpPr>
        <p:spPr>
          <a:xfrm>
            <a:off x="296214" y="515155"/>
            <a:ext cx="4005330" cy="584775"/>
          </a:xfrm>
          <a:prstGeom prst="rect">
            <a:avLst/>
          </a:prstGeom>
          <a:noFill/>
        </p:spPr>
        <p:txBody>
          <a:bodyPr wrap="square" rtlCol="0">
            <a:spAutoFit/>
          </a:bodyPr>
          <a:lstStyle/>
          <a:p>
            <a:r>
              <a:rPr lang="en-US" sz="3200" dirty="0"/>
              <a:t>Download Log:</a:t>
            </a:r>
            <a:endParaRPr lang="en-IN" sz="3200" dirty="0"/>
          </a:p>
        </p:txBody>
      </p:sp>
    </p:spTree>
    <p:extLst>
      <p:ext uri="{BB962C8B-B14F-4D97-AF65-F5344CB8AC3E}">
        <p14:creationId xmlns:p14="http://schemas.microsoft.com/office/powerpoint/2010/main" val="328854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15DF7B-A48E-1FFD-C16E-857C39B00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0" y="1683913"/>
            <a:ext cx="6426559" cy="4819919"/>
          </a:xfrm>
          <a:prstGeom prst="rect">
            <a:avLst/>
          </a:prstGeom>
        </p:spPr>
      </p:pic>
      <p:sp>
        <p:nvSpPr>
          <p:cNvPr id="4" name="TextBox 3">
            <a:extLst>
              <a:ext uri="{FF2B5EF4-FFF2-40B4-BE49-F238E27FC236}">
                <a16:creationId xmlns:a16="http://schemas.microsoft.com/office/drawing/2014/main" id="{37879BEF-A654-4A75-FBF8-5E72900E68E6}"/>
              </a:ext>
            </a:extLst>
          </p:cNvPr>
          <p:cNvSpPr txBox="1"/>
          <p:nvPr/>
        </p:nvSpPr>
        <p:spPr>
          <a:xfrm>
            <a:off x="785610" y="734096"/>
            <a:ext cx="2871990" cy="584775"/>
          </a:xfrm>
          <a:prstGeom prst="rect">
            <a:avLst/>
          </a:prstGeom>
          <a:noFill/>
        </p:spPr>
        <p:txBody>
          <a:bodyPr wrap="square" rtlCol="0">
            <a:spAutoFit/>
          </a:bodyPr>
          <a:lstStyle/>
          <a:p>
            <a:r>
              <a:rPr lang="en-US" sz="3200" dirty="0"/>
              <a:t>Set Time:</a:t>
            </a:r>
            <a:endParaRPr lang="en-IN" sz="3200" dirty="0"/>
          </a:p>
        </p:txBody>
      </p:sp>
    </p:spTree>
    <p:extLst>
      <p:ext uri="{BB962C8B-B14F-4D97-AF65-F5344CB8AC3E}">
        <p14:creationId xmlns:p14="http://schemas.microsoft.com/office/powerpoint/2010/main" val="112658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4B15-BC17-955E-1621-714EF0E9066E}"/>
              </a:ext>
            </a:extLst>
          </p:cNvPr>
          <p:cNvSpPr>
            <a:spLocks noGrp="1"/>
          </p:cNvSpPr>
          <p:nvPr>
            <p:ph type="title"/>
          </p:nvPr>
        </p:nvSpPr>
        <p:spPr/>
        <p:txBody>
          <a:bodyPr/>
          <a:lstStyle/>
          <a:p>
            <a:r>
              <a:rPr lang="en-IN" dirty="0"/>
              <a:t>Future Scope &amp; Applications:</a:t>
            </a:r>
          </a:p>
        </p:txBody>
      </p:sp>
      <p:sp>
        <p:nvSpPr>
          <p:cNvPr id="3" name="Content Placeholder 2">
            <a:extLst>
              <a:ext uri="{FF2B5EF4-FFF2-40B4-BE49-F238E27FC236}">
                <a16:creationId xmlns:a16="http://schemas.microsoft.com/office/drawing/2014/main" id="{FBC2BDDC-54BD-5793-E003-FBDDB64ACA77}"/>
              </a:ext>
            </a:extLst>
          </p:cNvPr>
          <p:cNvSpPr>
            <a:spLocks noGrp="1"/>
          </p:cNvSpPr>
          <p:nvPr>
            <p:ph idx="1"/>
          </p:nvPr>
        </p:nvSpPr>
        <p:spPr/>
        <p:txBody>
          <a:bodyPr>
            <a:normAutofit lnSpcReduction="10000"/>
          </a:bodyPr>
          <a:lstStyle/>
          <a:p>
            <a:pPr marL="0" indent="0">
              <a:buNone/>
            </a:pPr>
            <a:r>
              <a:rPr lang="en-IN" sz="3000" dirty="0"/>
              <a:t>Enhancements: </a:t>
            </a:r>
          </a:p>
          <a:p>
            <a:r>
              <a:rPr lang="en-US" sz="2600" dirty="0"/>
              <a:t>Add impact sensors for crash detection.</a:t>
            </a:r>
          </a:p>
          <a:p>
            <a:r>
              <a:rPr lang="en-US" sz="2600" dirty="0"/>
              <a:t>Integrate GPS for location tracking .</a:t>
            </a:r>
          </a:p>
          <a:p>
            <a:r>
              <a:rPr lang="en-US" sz="2600" dirty="0"/>
              <a:t>Wireless data transfer for remote monitoring .</a:t>
            </a:r>
          </a:p>
          <a:p>
            <a:endParaRPr lang="en-US" sz="2600" dirty="0"/>
          </a:p>
          <a:p>
            <a:pPr marL="0" indent="0">
              <a:buNone/>
            </a:pPr>
            <a:r>
              <a:rPr lang="en-US" sz="3000" dirty="0"/>
              <a:t>Applications: </a:t>
            </a:r>
          </a:p>
          <a:p>
            <a:pPr>
              <a:buFont typeface="Arial" panose="020B0604020202020204" pitchFamily="34" charset="0"/>
              <a:buChar char="•"/>
            </a:pPr>
            <a:r>
              <a:rPr lang="en-US" sz="2600" dirty="0"/>
              <a:t>Accident investigation and root cause analysis .</a:t>
            </a:r>
          </a:p>
          <a:p>
            <a:pPr>
              <a:buFont typeface="Arial" panose="020B0604020202020204" pitchFamily="34" charset="0"/>
              <a:buChar char="•"/>
            </a:pPr>
            <a:r>
              <a:rPr lang="en-US" sz="2600" dirty="0"/>
              <a:t>Real-time vehicle health and behavior monitoring .</a:t>
            </a:r>
          </a:p>
          <a:p>
            <a:pPr>
              <a:buFont typeface="Arial" panose="020B0604020202020204" pitchFamily="34" charset="0"/>
              <a:buChar char="•"/>
            </a:pPr>
            <a:r>
              <a:rPr lang="en-US" sz="2600" dirty="0"/>
              <a:t>Fleet management for logistics and safety .</a:t>
            </a:r>
          </a:p>
          <a:p>
            <a:pPr marL="0" indent="0">
              <a:buNone/>
            </a:pPr>
            <a:endParaRPr lang="en-IN" sz="2600" dirty="0"/>
          </a:p>
          <a:p>
            <a:pPr marL="0" indent="0">
              <a:buNone/>
            </a:pPr>
            <a:endParaRPr lang="en-IN" dirty="0"/>
          </a:p>
        </p:txBody>
      </p:sp>
    </p:spTree>
    <p:extLst>
      <p:ext uri="{BB962C8B-B14F-4D97-AF65-F5344CB8AC3E}">
        <p14:creationId xmlns:p14="http://schemas.microsoft.com/office/powerpoint/2010/main" val="141706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E54C-37BC-B5EA-C12C-8B7509705CA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3CC9488-F393-D0D7-4D46-5150BE77AAC0}"/>
              </a:ext>
            </a:extLst>
          </p:cNvPr>
          <p:cNvSpPr>
            <a:spLocks noGrp="1"/>
          </p:cNvSpPr>
          <p:nvPr>
            <p:ph idx="1"/>
          </p:nvPr>
        </p:nvSpPr>
        <p:spPr/>
        <p:txBody>
          <a:bodyPr>
            <a:normAutofit/>
          </a:bodyPr>
          <a:lstStyle/>
          <a:p>
            <a:r>
              <a:rPr lang="en-US" sz="2500" dirty="0"/>
              <a:t>The Car Black Box System successfully logs and monitors critical vehicle events such as speed changes, gear shifts, and crash detection in real time. By storing event data in External EEPROM and allowing easy retrieval via UART, this system provides reliable accident analysis and driver behavior insights.</a:t>
            </a:r>
          </a:p>
          <a:p>
            <a:r>
              <a:rPr lang="en-US" sz="2500" dirty="0"/>
              <a:t>With future enhancements like GPS tracking, AI-based crash prediction, and cloud integration, this project has the potential to significantly improve road safety, fleet management, and insurance claims processing.</a:t>
            </a:r>
          </a:p>
          <a:p>
            <a:r>
              <a:rPr lang="en-US" sz="2500" dirty="0"/>
              <a:t>This project demonstrates the effectiveness of real-time vehicle data logging in enhancing accident investigation and driving safety.</a:t>
            </a:r>
          </a:p>
          <a:p>
            <a:endParaRPr lang="en-IN" sz="2500" dirty="0"/>
          </a:p>
        </p:txBody>
      </p:sp>
    </p:spTree>
    <p:extLst>
      <p:ext uri="{BB962C8B-B14F-4D97-AF65-F5344CB8AC3E}">
        <p14:creationId xmlns:p14="http://schemas.microsoft.com/office/powerpoint/2010/main" val="2934449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A5623-167C-D655-C066-E00ED4FCF84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30CDC69-6702-201A-1AB9-FD328ABCCA94}"/>
              </a:ext>
            </a:extLst>
          </p:cNvPr>
          <p:cNvSpPr>
            <a:spLocks noGrp="1"/>
          </p:cNvSpPr>
          <p:nvPr>
            <p:ph idx="1"/>
          </p:nvPr>
        </p:nvSpPr>
        <p:spPr/>
        <p:txBody>
          <a:bodyPr>
            <a:normAutofit/>
          </a:bodyPr>
          <a:lstStyle/>
          <a:p>
            <a:pPr marL="0" indent="0" algn="ctr">
              <a:buNone/>
            </a:pPr>
            <a:r>
              <a:rPr lang="en-US" sz="9600" dirty="0"/>
              <a:t>THANK YOU</a:t>
            </a:r>
            <a:endParaRPr lang="en-IN" sz="9600" dirty="0"/>
          </a:p>
        </p:txBody>
      </p:sp>
    </p:spTree>
    <p:extLst>
      <p:ext uri="{BB962C8B-B14F-4D97-AF65-F5344CB8AC3E}">
        <p14:creationId xmlns:p14="http://schemas.microsoft.com/office/powerpoint/2010/main" val="339702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24E0-67DB-93A7-6C67-F65A642E0F50}"/>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1258B119-5EBB-ACDB-0DF1-06705BE0DEA1}"/>
              </a:ext>
            </a:extLst>
          </p:cNvPr>
          <p:cNvSpPr>
            <a:spLocks noGrp="1"/>
          </p:cNvSpPr>
          <p:nvPr>
            <p:ph idx="1"/>
          </p:nvPr>
        </p:nvSpPr>
        <p:spPr/>
        <p:txBody>
          <a:bodyPr>
            <a:normAutofit/>
          </a:bodyPr>
          <a:lstStyle/>
          <a:p>
            <a:r>
              <a:rPr lang="en-IN" dirty="0"/>
              <a:t>Introduction</a:t>
            </a:r>
          </a:p>
          <a:p>
            <a:r>
              <a:rPr lang="en-IN" dirty="0"/>
              <a:t>Project Overview</a:t>
            </a:r>
          </a:p>
          <a:p>
            <a:r>
              <a:rPr lang="en-IN" dirty="0"/>
              <a:t>System Design &amp; Components</a:t>
            </a:r>
          </a:p>
          <a:p>
            <a:r>
              <a:rPr lang="en-IN" dirty="0"/>
              <a:t>Implementation &amp; Working</a:t>
            </a:r>
          </a:p>
          <a:p>
            <a:r>
              <a:rPr lang="en-IN" dirty="0"/>
              <a:t>Results &amp; Testing</a:t>
            </a:r>
          </a:p>
          <a:p>
            <a:r>
              <a:rPr lang="en-IN" dirty="0"/>
              <a:t>Future Scope &amp; Applications</a:t>
            </a:r>
          </a:p>
          <a:p>
            <a:r>
              <a:rPr lang="en-IN" dirty="0"/>
              <a:t>Conclusion</a:t>
            </a:r>
          </a:p>
          <a:p>
            <a:pPr marL="0" indent="0">
              <a:buNone/>
            </a:pPr>
            <a:endParaRPr lang="en-IN" dirty="0"/>
          </a:p>
        </p:txBody>
      </p:sp>
    </p:spTree>
    <p:extLst>
      <p:ext uri="{BB962C8B-B14F-4D97-AF65-F5344CB8AC3E}">
        <p14:creationId xmlns:p14="http://schemas.microsoft.com/office/powerpoint/2010/main" val="424757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6601-1319-4489-2D35-BC221C6B9E28}"/>
              </a:ext>
            </a:extLst>
          </p:cNvPr>
          <p:cNvSpPr>
            <a:spLocks noGrp="1"/>
          </p:cNvSpPr>
          <p:nvPr>
            <p:ph type="title"/>
          </p:nvPr>
        </p:nvSpPr>
        <p:spPr/>
        <p:txBody>
          <a:bodyPr>
            <a:normAutofit/>
          </a:bodyPr>
          <a:lstStyle/>
          <a:p>
            <a:r>
              <a:rPr lang="en-US" sz="4000" dirty="0"/>
              <a:t>Introduction:</a:t>
            </a:r>
            <a:br>
              <a:rPr lang="en-US" sz="4000" dirty="0"/>
            </a:br>
            <a:endParaRPr lang="en-IN" sz="4000" dirty="0"/>
          </a:p>
        </p:txBody>
      </p:sp>
      <p:sp>
        <p:nvSpPr>
          <p:cNvPr id="3" name="Content Placeholder 2">
            <a:extLst>
              <a:ext uri="{FF2B5EF4-FFF2-40B4-BE49-F238E27FC236}">
                <a16:creationId xmlns:a16="http://schemas.microsoft.com/office/drawing/2014/main" id="{3740EDF2-FCA6-2AC3-BE3E-2360C2FFE205}"/>
              </a:ext>
            </a:extLst>
          </p:cNvPr>
          <p:cNvSpPr>
            <a:spLocks noGrp="1"/>
          </p:cNvSpPr>
          <p:nvPr>
            <p:ph idx="1"/>
          </p:nvPr>
        </p:nvSpPr>
        <p:spPr>
          <a:xfrm>
            <a:off x="838200" y="1506828"/>
            <a:ext cx="10515600" cy="4670135"/>
          </a:xfrm>
        </p:spPr>
        <p:txBody>
          <a:bodyPr>
            <a:normAutofit fontScale="92500" lnSpcReduction="10000"/>
          </a:bodyPr>
          <a:lstStyle/>
          <a:p>
            <a:pPr>
              <a:buNone/>
            </a:pPr>
            <a:r>
              <a:rPr lang="en-US" sz="2800" dirty="0"/>
              <a:t>Problem Statement :</a:t>
            </a:r>
          </a:p>
          <a:p>
            <a:pPr>
              <a:buNone/>
            </a:pPr>
            <a:r>
              <a:rPr lang="en-US" sz="2600" dirty="0"/>
              <a:t>Title: Need for a Car Black Box System</a:t>
            </a:r>
          </a:p>
          <a:p>
            <a:r>
              <a:rPr lang="en-US" sz="2600" dirty="0"/>
              <a:t>In the event of a car accident, determining the exact sequence of events leading up to the crash is challenging. Drivers may not recall critical details, and traditional investigation methods lack real-time vehicle event data.</a:t>
            </a:r>
          </a:p>
          <a:p>
            <a:pPr marL="0" indent="0">
              <a:buNone/>
            </a:pPr>
            <a:endParaRPr lang="en-US" sz="2600" dirty="0"/>
          </a:p>
          <a:p>
            <a:pPr>
              <a:buNone/>
            </a:pPr>
            <a:r>
              <a:rPr lang="en-IN" sz="2600" dirty="0"/>
              <a:t>Proposed Solution:</a:t>
            </a:r>
          </a:p>
          <a:p>
            <a:r>
              <a:rPr lang="en-IN" sz="2600" dirty="0"/>
              <a:t>A Car Black Box system that logs vehicle data in real time, including:</a:t>
            </a:r>
            <a:br>
              <a:rPr lang="en-IN" sz="2600" dirty="0"/>
            </a:br>
            <a:r>
              <a:rPr lang="en-IN" sz="2600" dirty="0"/>
              <a:t>✔ Speed changes using a potentiometer.</a:t>
            </a:r>
            <a:br>
              <a:rPr lang="en-IN" sz="2600" dirty="0"/>
            </a:br>
            <a:r>
              <a:rPr lang="en-IN" sz="2600" dirty="0"/>
              <a:t>✔ Gear shifts &amp; crash events with timestamps .</a:t>
            </a:r>
            <a:br>
              <a:rPr lang="en-IN" sz="2600" dirty="0"/>
            </a:br>
            <a:r>
              <a:rPr lang="en-IN" sz="2600" dirty="0"/>
              <a:t>✔ Real-time display of events on an LCD screen .</a:t>
            </a:r>
            <a:br>
              <a:rPr lang="en-IN" sz="2600" dirty="0"/>
            </a:br>
            <a:r>
              <a:rPr lang="en-IN" sz="2600" dirty="0"/>
              <a:t>✔ Secure event storage in EEPROM for post-accident analysis .</a:t>
            </a:r>
            <a:br>
              <a:rPr lang="en-IN" sz="2600" dirty="0"/>
            </a:br>
            <a:r>
              <a:rPr lang="en-IN" sz="2600" dirty="0"/>
              <a:t>✔ Easy data retrieval via UART for investigation .</a:t>
            </a:r>
          </a:p>
          <a:p>
            <a:endParaRPr lang="en-IN" sz="2600" dirty="0"/>
          </a:p>
        </p:txBody>
      </p:sp>
    </p:spTree>
    <p:extLst>
      <p:ext uri="{BB962C8B-B14F-4D97-AF65-F5344CB8AC3E}">
        <p14:creationId xmlns:p14="http://schemas.microsoft.com/office/powerpoint/2010/main" val="300989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074B-AD9B-E3D8-D56B-DF3B9335913B}"/>
              </a:ext>
            </a:extLst>
          </p:cNvPr>
          <p:cNvSpPr>
            <a:spLocks noGrp="1"/>
          </p:cNvSpPr>
          <p:nvPr>
            <p:ph type="title"/>
          </p:nvPr>
        </p:nvSpPr>
        <p:spPr>
          <a:xfrm>
            <a:off x="838200" y="262095"/>
            <a:ext cx="10515600" cy="1064430"/>
          </a:xfrm>
        </p:spPr>
        <p:txBody>
          <a:bodyPr/>
          <a:lstStyle/>
          <a:p>
            <a:r>
              <a:rPr lang="en-IN" dirty="0"/>
              <a:t>Project Overview:</a:t>
            </a:r>
          </a:p>
        </p:txBody>
      </p:sp>
      <p:sp>
        <p:nvSpPr>
          <p:cNvPr id="4" name="Rectangle 1">
            <a:extLst>
              <a:ext uri="{FF2B5EF4-FFF2-40B4-BE49-F238E27FC236}">
                <a16:creationId xmlns:a16="http://schemas.microsoft.com/office/drawing/2014/main" id="{4A1E3D9F-0143-44DB-D066-F5C2A4BBC657}"/>
              </a:ext>
            </a:extLst>
          </p:cNvPr>
          <p:cNvSpPr>
            <a:spLocks noGrp="1" noChangeArrowheads="1"/>
          </p:cNvSpPr>
          <p:nvPr>
            <p:ph idx="1"/>
          </p:nvPr>
        </p:nvSpPr>
        <p:spPr bwMode="auto">
          <a:xfrm>
            <a:off x="838200" y="1056921"/>
            <a:ext cx="10919528" cy="565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000" i="0" u="none" strike="noStrike" cap="none" normalizeH="0" baseline="0" dirty="0">
                <a:ln>
                  <a:noFill/>
                </a:ln>
                <a:solidFill>
                  <a:schemeClr val="tx1"/>
                </a:solidFill>
                <a:effectLst/>
              </a:rPr>
              <a:t>Objective: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Develop an advanced Car Black Box system for real-time event monitoring, </a:t>
            </a:r>
          </a:p>
          <a:p>
            <a:pPr marL="0" marR="0" lvl="0" indent="0" algn="l" defTabSz="914400" rtl="0" eaLnBrk="0" fontAlgn="base" latinLnBrk="0" hangingPunct="0">
              <a:lnSpc>
                <a:spcPct val="100000"/>
              </a:lnSpc>
              <a:spcBef>
                <a:spcPct val="0"/>
              </a:spcBef>
              <a:spcAft>
                <a:spcPct val="0"/>
              </a:spcAft>
              <a:buClrTx/>
              <a:buSzTx/>
              <a:buNone/>
              <a:tabLst/>
            </a:pPr>
            <a:r>
              <a:rPr lang="en-US" sz="2400" dirty="0"/>
              <a:t>ensuring accurate crash analysis and vehicle data logging.</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Store critical events and speed data for post-crash analysis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000" i="0" u="none" strike="noStrike" cap="none" normalizeH="0" baseline="0" dirty="0">
                <a:ln>
                  <a:noFill/>
                </a:ln>
                <a:solidFill>
                  <a:schemeClr val="tx1"/>
                </a:solidFill>
                <a:effectLst/>
              </a:rPr>
              <a:t>Key Features: </a:t>
            </a:r>
          </a:p>
          <a:p>
            <a:pPr>
              <a:buFont typeface="Arial" panose="020B0604020202020204" pitchFamily="34" charset="0"/>
              <a:buChar char="•"/>
            </a:pPr>
            <a:r>
              <a:rPr lang="en-IN" sz="2400" dirty="0"/>
              <a:t>Real-time Event Logging: Logs critical vehicle events (gear shifts, speed changes, </a:t>
            </a:r>
          </a:p>
          <a:p>
            <a:pPr marL="0" indent="0">
              <a:buNone/>
            </a:pPr>
            <a:r>
              <a:rPr lang="en-IN" sz="2400" dirty="0"/>
              <a:t>crash detection).</a:t>
            </a:r>
          </a:p>
          <a:p>
            <a:pPr>
              <a:buFont typeface="Arial" panose="020B0604020202020204" pitchFamily="34" charset="0"/>
              <a:buChar char="•"/>
            </a:pPr>
            <a:r>
              <a:rPr lang="en-IN" sz="2400" dirty="0"/>
              <a:t>Accurate Time Tracking: Uses RTC to timestamp each event.</a:t>
            </a:r>
          </a:p>
          <a:p>
            <a:pPr>
              <a:buFont typeface="Arial" panose="020B0604020202020204" pitchFamily="34" charset="0"/>
              <a:buChar char="•"/>
            </a:pPr>
            <a:r>
              <a:rPr lang="en-IN" sz="2400" dirty="0"/>
              <a:t>User-Friendly Display: LCD shows real-time speed, event logs, and alerts.</a:t>
            </a:r>
          </a:p>
          <a:p>
            <a:pPr>
              <a:buFont typeface="Arial" panose="020B0604020202020204" pitchFamily="34" charset="0"/>
              <a:buChar char="•"/>
            </a:pPr>
            <a:r>
              <a:rPr lang="en-IN" sz="2400" dirty="0"/>
              <a:t>Secure Data Storage: Stores event logs in external EEPROM for post-analysis.</a:t>
            </a:r>
          </a:p>
          <a:p>
            <a:pPr>
              <a:buFont typeface="Arial" panose="020B0604020202020204" pitchFamily="34" charset="0"/>
              <a:buChar char="•"/>
            </a:pPr>
            <a:r>
              <a:rPr lang="en-IN" sz="2400" dirty="0"/>
              <a:t>Seamless Data Transfer: UART allows downloading stored logs to an external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17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2B63-E806-F628-D312-777301CA5F3A}"/>
              </a:ext>
            </a:extLst>
          </p:cNvPr>
          <p:cNvSpPr>
            <a:spLocks noGrp="1"/>
          </p:cNvSpPr>
          <p:nvPr>
            <p:ph type="title"/>
          </p:nvPr>
        </p:nvSpPr>
        <p:spPr/>
        <p:txBody>
          <a:bodyPr/>
          <a:lstStyle/>
          <a:p>
            <a:r>
              <a:rPr lang="en-IN" dirty="0"/>
              <a:t>System Design &amp; Components:</a:t>
            </a:r>
          </a:p>
        </p:txBody>
      </p:sp>
      <p:sp>
        <p:nvSpPr>
          <p:cNvPr id="4" name="Rectangle 1">
            <a:extLst>
              <a:ext uri="{FF2B5EF4-FFF2-40B4-BE49-F238E27FC236}">
                <a16:creationId xmlns:a16="http://schemas.microsoft.com/office/drawing/2014/main" id="{FCD4DA07-FCFA-6DB9-EB46-7D1DB073A078}"/>
              </a:ext>
            </a:extLst>
          </p:cNvPr>
          <p:cNvSpPr>
            <a:spLocks noGrp="1" noChangeArrowheads="1"/>
          </p:cNvSpPr>
          <p:nvPr>
            <p:ph idx="1"/>
          </p:nvPr>
        </p:nvSpPr>
        <p:spPr bwMode="auto">
          <a:xfrm>
            <a:off x="838200" y="1597730"/>
            <a:ext cx="856035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rPr>
              <a:t>Microcontroller</a:t>
            </a:r>
            <a:r>
              <a:rPr kumimoji="0" lang="en-US" altLang="en-US" i="0" u="none" strike="noStrike" cap="none" normalizeH="0" baseline="0" dirty="0">
                <a:ln>
                  <a:noFill/>
                </a:ln>
                <a:solidFill>
                  <a:schemeClr val="tx1"/>
                </a:solidFill>
                <a:effectLst/>
              </a:rPr>
              <a:t>: PIC18F4580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rPr>
              <a:t>Peripherals: </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rPr>
              <a:t>Potentiometer</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Simulates vehicle speed .</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rPr>
              <a:t>RTC</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Provides real-time data .</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rPr>
              <a:t>LCD</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Displays real-time clock, current event, and speed .</a:t>
            </a:r>
          </a:p>
          <a:p>
            <a:pPr marR="0" lvl="0" algn="l" defTabSz="914400" rtl="0" eaLnBrk="0" fontAlgn="base" latinLnBrk="0" hangingPunct="0">
              <a:lnSpc>
                <a:spcPct val="100000"/>
              </a:lnSpc>
              <a:spcBef>
                <a:spcPct val="0"/>
              </a:spcBef>
              <a:spcAft>
                <a:spcPct val="0"/>
              </a:spcAft>
              <a:buClrTx/>
              <a:buSzTx/>
              <a:tabLst/>
            </a:pPr>
            <a:r>
              <a:rPr lang="en-US" altLang="en-US" dirty="0"/>
              <a:t>Matrix Keypad : To communicate with controller.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8836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289B-AE25-0B5E-AB46-30AFEAC4B3EE}"/>
              </a:ext>
            </a:extLst>
          </p:cNvPr>
          <p:cNvSpPr>
            <a:spLocks noGrp="1"/>
          </p:cNvSpPr>
          <p:nvPr>
            <p:ph type="title"/>
          </p:nvPr>
        </p:nvSpPr>
        <p:spPr/>
        <p:txBody>
          <a:bodyPr/>
          <a:lstStyle/>
          <a:p>
            <a:r>
              <a:rPr lang="en-US" dirty="0"/>
              <a:t>   </a:t>
            </a:r>
            <a:endParaRPr lang="en-IN" dirty="0"/>
          </a:p>
        </p:txBody>
      </p:sp>
      <p:sp>
        <p:nvSpPr>
          <p:cNvPr id="4" name="Rectangle 1">
            <a:extLst>
              <a:ext uri="{FF2B5EF4-FFF2-40B4-BE49-F238E27FC236}">
                <a16:creationId xmlns:a16="http://schemas.microsoft.com/office/drawing/2014/main" id="{058251DB-CA17-7AE8-69EA-F2882066E2DF}"/>
              </a:ext>
            </a:extLst>
          </p:cNvPr>
          <p:cNvSpPr>
            <a:spLocks noGrp="1" noChangeArrowheads="1"/>
          </p:cNvSpPr>
          <p:nvPr>
            <p:ph idx="1"/>
          </p:nvPr>
        </p:nvSpPr>
        <p:spPr bwMode="auto">
          <a:xfrm>
            <a:off x="675068" y="1565413"/>
            <a:ext cx="10515600" cy="372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IN" sz="3200" dirty="0"/>
              <a:t>Communication Protocols:</a:t>
            </a:r>
            <a:endParaRPr kumimoji="0" lang="en-US" altLang="en-US" sz="2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I2C</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Interfaces RTC and EEPROM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UART</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 Displays downloaded logs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endParaRPr>
          </a:p>
          <a:p>
            <a:pPr marL="0" indent="0">
              <a:buNone/>
            </a:pPr>
            <a:r>
              <a:rPr lang="en-IN" sz="3200" dirty="0"/>
              <a:t>Event Logging</a:t>
            </a:r>
            <a:r>
              <a:rPr lang="en-IN" sz="3200" b="1" dirty="0"/>
              <a:t>:</a:t>
            </a:r>
            <a:endParaRPr lang="en-IN" sz="3200" dirty="0"/>
          </a:p>
          <a:p>
            <a:r>
              <a:rPr lang="en-IN" dirty="0"/>
              <a:t>Gear Shifts: GN, GR, G1, G2, G3, G4, G4 C .</a:t>
            </a:r>
          </a:p>
          <a:p>
            <a:pPr>
              <a:buFont typeface="Arial" panose="020B0604020202020204" pitchFamily="34" charset="0"/>
              <a:buChar char="•"/>
            </a:pPr>
            <a:r>
              <a:rPr lang="en-IN" dirty="0"/>
              <a:t>Speed changing via Potentiometer.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35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D676-B84D-9C50-C5DC-16AB09302B73}"/>
              </a:ext>
            </a:extLst>
          </p:cNvPr>
          <p:cNvSpPr>
            <a:spLocks noGrp="1"/>
          </p:cNvSpPr>
          <p:nvPr>
            <p:ph type="title"/>
          </p:nvPr>
        </p:nvSpPr>
        <p:spPr/>
        <p:txBody>
          <a:bodyPr/>
          <a:lstStyle/>
          <a:p>
            <a:r>
              <a:rPr lang="en-IN" dirty="0"/>
              <a:t>Implementation &amp; Working:</a:t>
            </a:r>
          </a:p>
        </p:txBody>
      </p:sp>
      <p:sp>
        <p:nvSpPr>
          <p:cNvPr id="3" name="Content Placeholder 2">
            <a:extLst>
              <a:ext uri="{FF2B5EF4-FFF2-40B4-BE49-F238E27FC236}">
                <a16:creationId xmlns:a16="http://schemas.microsoft.com/office/drawing/2014/main" id="{A9967187-1A4B-41C8-817B-8CA180879419}"/>
              </a:ext>
            </a:extLst>
          </p:cNvPr>
          <p:cNvSpPr>
            <a:spLocks noGrp="1"/>
          </p:cNvSpPr>
          <p:nvPr>
            <p:ph idx="1"/>
          </p:nvPr>
        </p:nvSpPr>
        <p:spPr>
          <a:xfrm>
            <a:off x="838200" y="1690688"/>
            <a:ext cx="10515600" cy="4721650"/>
          </a:xfrm>
        </p:spPr>
        <p:txBody>
          <a:bodyPr>
            <a:normAutofit/>
          </a:bodyPr>
          <a:lstStyle/>
          <a:p>
            <a:pPr marL="0" indent="0">
              <a:buNone/>
            </a:pPr>
            <a:r>
              <a:rPr lang="en-US" sz="3000" dirty="0"/>
              <a:t>Dashboard: </a:t>
            </a:r>
          </a:p>
          <a:p>
            <a:pPr>
              <a:buFont typeface="Arial" panose="020B0604020202020204" pitchFamily="34" charset="0"/>
              <a:buChar char="•"/>
            </a:pPr>
            <a:r>
              <a:rPr lang="en-US" sz="2600" dirty="0"/>
              <a:t>Displays real-time clock .</a:t>
            </a:r>
          </a:p>
          <a:p>
            <a:pPr>
              <a:buFont typeface="Arial" panose="020B0604020202020204" pitchFamily="34" charset="0"/>
              <a:buChar char="•"/>
            </a:pPr>
            <a:r>
              <a:rPr lang="en-US" sz="2600" dirty="0"/>
              <a:t>Shows current event and vehicle speed .</a:t>
            </a:r>
          </a:p>
          <a:p>
            <a:r>
              <a:rPr lang="en-US" sz="2600" dirty="0"/>
              <a:t>For each MKP2 press to increment event. → "Press MKP2 to increment the event.".</a:t>
            </a:r>
          </a:p>
          <a:p>
            <a:pPr>
              <a:buFont typeface="Arial" panose="020B0604020202020204" pitchFamily="34" charset="0"/>
              <a:buChar char="•"/>
            </a:pPr>
            <a:r>
              <a:rPr lang="en-US" sz="2600" dirty="0"/>
              <a:t>itch press the current data will be stored to external eeprom.</a:t>
            </a:r>
          </a:p>
          <a:p>
            <a:r>
              <a:rPr lang="en-US" sz="2600" dirty="0"/>
              <a:t>MKP2 press to decrement event.</a:t>
            </a:r>
          </a:p>
          <a:p>
            <a:r>
              <a:rPr lang="en-US" sz="2600" dirty="0"/>
              <a:t>MKP1 press to  get event as C (Crash).</a:t>
            </a:r>
          </a:p>
          <a:p>
            <a:r>
              <a:rPr lang="en-US" sz="2600" dirty="0"/>
              <a:t>MKP4 press to go to Menu Option.</a:t>
            </a:r>
          </a:p>
          <a:p>
            <a:endParaRPr lang="en-US" sz="2600" dirty="0"/>
          </a:p>
          <a:p>
            <a:pPr>
              <a:buFont typeface="Arial" panose="020B0604020202020204" pitchFamily="34" charset="0"/>
              <a:buChar char="•"/>
            </a:pPr>
            <a:endParaRPr lang="en-US" sz="2600" dirty="0"/>
          </a:p>
          <a:p>
            <a:pPr marL="0" indent="0">
              <a:buNone/>
            </a:pPr>
            <a:endParaRPr lang="en-US" sz="2600" dirty="0"/>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153779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0599-9EAD-8D7C-46FA-E38984F2A198}"/>
              </a:ext>
            </a:extLst>
          </p:cNvPr>
          <p:cNvSpPr>
            <a:spLocks noGrp="1"/>
          </p:cNvSpPr>
          <p:nvPr>
            <p:ph type="title"/>
          </p:nvPr>
        </p:nvSpPr>
        <p:spPr>
          <a:xfrm>
            <a:off x="838200" y="365125"/>
            <a:ext cx="10515600" cy="897005"/>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FA06700-CA1E-4E7D-7DB8-2E79717071C4}"/>
              </a:ext>
            </a:extLst>
          </p:cNvPr>
          <p:cNvSpPr>
            <a:spLocks noGrp="1"/>
          </p:cNvSpPr>
          <p:nvPr>
            <p:ph idx="1"/>
          </p:nvPr>
        </p:nvSpPr>
        <p:spPr>
          <a:xfrm>
            <a:off x="838200" y="1442434"/>
            <a:ext cx="10515600" cy="5050441"/>
          </a:xfrm>
        </p:spPr>
        <p:txBody>
          <a:bodyPr/>
          <a:lstStyle/>
          <a:p>
            <a:pPr marL="0" indent="0">
              <a:buNone/>
            </a:pPr>
            <a:r>
              <a:rPr lang="en-IN" sz="3000" dirty="0"/>
              <a:t>Menu : </a:t>
            </a:r>
          </a:p>
          <a:p>
            <a:r>
              <a:rPr lang="en-IN" sz="2600" dirty="0"/>
              <a:t>View Log: Displays last 10 logged events and timestamps.</a:t>
            </a:r>
          </a:p>
          <a:p>
            <a:r>
              <a:rPr lang="en-IN" sz="2600" dirty="0"/>
              <a:t>Download Log: Retrieves last 10 stored data via UART.</a:t>
            </a:r>
          </a:p>
          <a:p>
            <a:r>
              <a:rPr lang="en-IN" sz="2600" dirty="0"/>
              <a:t>Clear Log: Erases stored event data from EEPROM.</a:t>
            </a:r>
          </a:p>
          <a:p>
            <a:r>
              <a:rPr lang="en-IN" sz="2600" dirty="0"/>
              <a:t>Set Time: Allows setting and adjusting the RTC time.</a:t>
            </a:r>
          </a:p>
          <a:p>
            <a:r>
              <a:rPr lang="en-US" sz="2600" dirty="0"/>
              <a:t>MKP3 press to increment the indicator to point to next menu options.</a:t>
            </a:r>
          </a:p>
          <a:p>
            <a:r>
              <a:rPr lang="en-US" sz="2600" dirty="0"/>
              <a:t>MKP2 press to decrement the indicator to point to previous menu options.</a:t>
            </a:r>
          </a:p>
          <a:p>
            <a:r>
              <a:rPr lang="en-US" sz="2600" dirty="0"/>
              <a:t>MKP4 to enter into particular Log.</a:t>
            </a:r>
          </a:p>
          <a:p>
            <a:r>
              <a:rPr lang="en-US" sz="2600" dirty="0"/>
              <a:t>MKP5 press to go back to Dashboard.</a:t>
            </a:r>
          </a:p>
          <a:p>
            <a:endParaRPr lang="en-US" sz="2800" dirty="0"/>
          </a:p>
          <a:p>
            <a:endParaRPr lang="en-IN" sz="2800" dirty="0"/>
          </a:p>
          <a:p>
            <a:endParaRPr lang="en-IN" sz="2800" dirty="0"/>
          </a:p>
          <a:p>
            <a:endParaRPr lang="en-IN" sz="2800" dirty="0"/>
          </a:p>
          <a:p>
            <a:endParaRPr lang="en-IN" dirty="0"/>
          </a:p>
        </p:txBody>
      </p:sp>
    </p:spTree>
    <p:extLst>
      <p:ext uri="{BB962C8B-B14F-4D97-AF65-F5344CB8AC3E}">
        <p14:creationId xmlns:p14="http://schemas.microsoft.com/office/powerpoint/2010/main" val="231434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2D41-E724-CCA0-4EA0-F4C8DDD64037}"/>
              </a:ext>
            </a:extLst>
          </p:cNvPr>
          <p:cNvSpPr>
            <a:spLocks noGrp="1"/>
          </p:cNvSpPr>
          <p:nvPr>
            <p:ph type="title"/>
          </p:nvPr>
        </p:nvSpPr>
        <p:spPr>
          <a:xfrm>
            <a:off x="838200" y="365125"/>
            <a:ext cx="10515600" cy="781095"/>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EBDA4B5-4553-C1AE-79BF-55E98E4E5A44}"/>
              </a:ext>
            </a:extLst>
          </p:cNvPr>
          <p:cNvSpPr>
            <a:spLocks noGrp="1"/>
          </p:cNvSpPr>
          <p:nvPr>
            <p:ph idx="1"/>
          </p:nvPr>
        </p:nvSpPr>
        <p:spPr>
          <a:xfrm>
            <a:off x="838200" y="1146220"/>
            <a:ext cx="10515600" cy="5030743"/>
          </a:xfrm>
        </p:spPr>
        <p:txBody>
          <a:bodyPr>
            <a:normAutofit/>
          </a:bodyPr>
          <a:lstStyle/>
          <a:p>
            <a:pPr marL="0" indent="0">
              <a:buNone/>
            </a:pPr>
            <a:r>
              <a:rPr lang="en-US" sz="3000" dirty="0"/>
              <a:t>View Log:</a:t>
            </a:r>
          </a:p>
          <a:p>
            <a:r>
              <a:rPr lang="en-IN" sz="2400" dirty="0"/>
              <a:t>Displays last 10 logged events and timestamps.</a:t>
            </a:r>
          </a:p>
          <a:p>
            <a:r>
              <a:rPr lang="en-IN" sz="2400" dirty="0"/>
              <a:t>MKP3 press to go to next event.</a:t>
            </a:r>
          </a:p>
          <a:p>
            <a:r>
              <a:rPr lang="en-IN" sz="2400" dirty="0"/>
              <a:t>MKP2 press to go back to previous event.</a:t>
            </a:r>
          </a:p>
          <a:p>
            <a:endParaRPr lang="en-IN" sz="2600" dirty="0"/>
          </a:p>
          <a:p>
            <a:pPr marL="0" indent="0">
              <a:buNone/>
            </a:pPr>
            <a:r>
              <a:rPr lang="en-US" dirty="0"/>
              <a:t>Download</a:t>
            </a:r>
            <a:r>
              <a:rPr lang="en-US" sz="2800" dirty="0"/>
              <a:t> Log:</a:t>
            </a:r>
          </a:p>
          <a:p>
            <a:r>
              <a:rPr lang="en-IN" sz="2400" dirty="0"/>
              <a:t>Retrieves last 10 stored data via UART.</a:t>
            </a:r>
          </a:p>
          <a:p>
            <a:r>
              <a:rPr lang="en-IN" sz="2600" dirty="0"/>
              <a:t>Indicates by displaying “DOWNLOAD SUCCESSFULLY” in CLCD.</a:t>
            </a:r>
          </a:p>
        </p:txBody>
      </p:sp>
    </p:spTree>
    <p:extLst>
      <p:ext uri="{BB962C8B-B14F-4D97-AF65-F5344CB8AC3E}">
        <p14:creationId xmlns:p14="http://schemas.microsoft.com/office/powerpoint/2010/main" val="338569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823</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Project Title:   Car Black Box using PIC Microcontroller</vt:lpstr>
      <vt:lpstr>Overview:</vt:lpstr>
      <vt:lpstr>Introduction: </vt:lpstr>
      <vt:lpstr>Project Overview:</vt:lpstr>
      <vt:lpstr>System Design &amp; Components:</vt:lpstr>
      <vt:lpstr>   </vt:lpstr>
      <vt:lpstr>Implementation &amp; Working:</vt:lpstr>
      <vt:lpstr>   </vt:lpstr>
      <vt:lpstr>    </vt:lpstr>
      <vt:lpstr>  </vt:lpstr>
      <vt:lpstr>Results &amp; Testing:</vt:lpstr>
      <vt:lpstr>PowerPoint Presentation</vt:lpstr>
      <vt:lpstr>PowerPoint Presentation</vt:lpstr>
      <vt:lpstr>PowerPoint Presentation</vt:lpstr>
      <vt:lpstr>PowerPoint Presentation</vt:lpstr>
      <vt:lpstr>Future Scope &amp; Applications: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H Hanumagatti</dc:creator>
  <cp:lastModifiedBy>Rahul H Hanumagatti</cp:lastModifiedBy>
  <cp:revision>1</cp:revision>
  <dcterms:created xsi:type="dcterms:W3CDTF">2025-03-13T17:35:53Z</dcterms:created>
  <dcterms:modified xsi:type="dcterms:W3CDTF">2025-03-17T17:24:36Z</dcterms:modified>
</cp:coreProperties>
</file>