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0" r:id="rId4"/>
  </p:sldMasterIdLst>
  <p:notesMasterIdLst>
    <p:notesMasterId r:id="rId31"/>
  </p:notesMasterIdLst>
  <p:handoutMasterIdLst>
    <p:handoutMasterId r:id="rId32"/>
  </p:handoutMasterIdLst>
  <p:sldIdLst>
    <p:sldId id="266" r:id="rId5"/>
    <p:sldId id="274" r:id="rId6"/>
    <p:sldId id="275" r:id="rId7"/>
    <p:sldId id="278" r:id="rId8"/>
    <p:sldId id="321" r:id="rId9"/>
    <p:sldId id="276" r:id="rId10"/>
    <p:sldId id="279" r:id="rId11"/>
    <p:sldId id="281" r:id="rId12"/>
    <p:sldId id="290" r:id="rId13"/>
    <p:sldId id="344" r:id="rId14"/>
    <p:sldId id="345" r:id="rId15"/>
    <p:sldId id="317" r:id="rId16"/>
    <p:sldId id="318" r:id="rId17"/>
    <p:sldId id="319" r:id="rId18"/>
    <p:sldId id="320" r:id="rId19"/>
    <p:sldId id="257" r:id="rId20"/>
    <p:sldId id="258" r:id="rId21"/>
    <p:sldId id="259" r:id="rId22"/>
    <p:sldId id="331" r:id="rId23"/>
    <p:sldId id="260" r:id="rId24"/>
    <p:sldId id="262" r:id="rId25"/>
    <p:sldId id="263" r:id="rId26"/>
    <p:sldId id="341" r:id="rId27"/>
    <p:sldId id="343" r:id="rId28"/>
    <p:sldId id="339" r:id="rId29"/>
    <p:sldId id="34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6357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outlineViewPr>
    <p:cViewPr>
      <p:scale>
        <a:sx n="33" d="100"/>
        <a:sy n="33" d="100"/>
      </p:scale>
      <p:origin x="0" y="-313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915FB8-7AFE-46C2-9A62-DAAE699E5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49BB8-C1D6-4F34-BEAE-1AEC06B97C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E8B87-35CF-4BD9-9B75-A6B7F1AB1E2C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80203-719F-4FF2-A8D0-B7E86918DC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E161B-7C42-47AF-B17B-4DCD2C8A31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6322E-94BA-4E32-972C-92C7640D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06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2326D-A2F0-4093-98BE-D0ABF0B7E9EF}" type="datetimeFigureOut">
              <a:rPr lang="en-US" noProof="0" smtClean="0"/>
              <a:t>1/8/2025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BD131-499C-46F9-A30E-AFCC6C068DAF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0085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listing all project collaborators, either use commas or bullets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78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name of your colony song? </a:t>
            </a:r>
          </a:p>
          <a:p>
            <a:endParaRPr lang="en-US"/>
          </a:p>
          <a:p>
            <a:r>
              <a:rPr lang="en-US"/>
              <a:t>Write lyrics to the song and, if you are feeling creative, use a computer program or instruments to create the music that goes along with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To insert an audio file, click on Recording -&gt; Audio -&gt; Audio on My PC and choose your file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2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A513-8023-C078-5549-A3A3CCD92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F2DBD-54ED-0F7A-E7E4-1A431573C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238E0-A41A-3AFE-6136-F374AB79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1/8/2025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18E59-10BD-679E-ACD6-1045C911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B884A-5FDC-D212-99AF-E8F71588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CBF1CEE0-A09F-991A-EF1E-553A75B348A7}"/>
              </a:ext>
            </a:extLst>
          </p:cNvPr>
          <p:cNvSpPr>
            <a:spLocks/>
          </p:cNvSpPr>
          <p:nvPr userDrawn="1"/>
        </p:nvSpPr>
        <p:spPr bwMode="auto">
          <a:xfrm>
            <a:off x="1194325" y="1536901"/>
            <a:ext cx="6831013" cy="4641850"/>
          </a:xfrm>
          <a:custGeom>
            <a:avLst/>
            <a:gdLst>
              <a:gd name="T0" fmla="*/ 22 w 4303"/>
              <a:gd name="T1" fmla="*/ 1534 h 2924"/>
              <a:gd name="T2" fmla="*/ 0 w 4303"/>
              <a:gd name="T3" fmla="*/ 1356 h 2924"/>
              <a:gd name="T4" fmla="*/ 6 w 4303"/>
              <a:gd name="T5" fmla="*/ 1189 h 2924"/>
              <a:gd name="T6" fmla="*/ 39 w 4303"/>
              <a:gd name="T7" fmla="*/ 1028 h 2924"/>
              <a:gd name="T8" fmla="*/ 122 w 4303"/>
              <a:gd name="T9" fmla="*/ 811 h 2924"/>
              <a:gd name="T10" fmla="*/ 306 w 4303"/>
              <a:gd name="T11" fmla="*/ 550 h 2924"/>
              <a:gd name="T12" fmla="*/ 551 w 4303"/>
              <a:gd name="T13" fmla="*/ 339 h 2924"/>
              <a:gd name="T14" fmla="*/ 852 w 4303"/>
              <a:gd name="T15" fmla="*/ 172 h 2924"/>
              <a:gd name="T16" fmla="*/ 1197 w 4303"/>
              <a:gd name="T17" fmla="*/ 61 h 2924"/>
              <a:gd name="T18" fmla="*/ 1564 w 4303"/>
              <a:gd name="T19" fmla="*/ 5 h 2924"/>
              <a:gd name="T20" fmla="*/ 1954 w 4303"/>
              <a:gd name="T21" fmla="*/ 5 h 2924"/>
              <a:gd name="T22" fmla="*/ 2366 w 4303"/>
              <a:gd name="T23" fmla="*/ 61 h 2924"/>
              <a:gd name="T24" fmla="*/ 2783 w 4303"/>
              <a:gd name="T25" fmla="*/ 172 h 2924"/>
              <a:gd name="T26" fmla="*/ 3190 w 4303"/>
              <a:gd name="T27" fmla="*/ 333 h 2924"/>
              <a:gd name="T28" fmla="*/ 3563 w 4303"/>
              <a:gd name="T29" fmla="*/ 539 h 2924"/>
              <a:gd name="T30" fmla="*/ 3880 w 4303"/>
              <a:gd name="T31" fmla="*/ 800 h 2924"/>
              <a:gd name="T32" fmla="*/ 4069 w 4303"/>
              <a:gd name="T33" fmla="*/ 1023 h 2924"/>
              <a:gd name="T34" fmla="*/ 4169 w 4303"/>
              <a:gd name="T35" fmla="*/ 1184 h 2924"/>
              <a:gd name="T36" fmla="*/ 4242 w 4303"/>
              <a:gd name="T37" fmla="*/ 1362 h 2924"/>
              <a:gd name="T38" fmla="*/ 4292 w 4303"/>
              <a:gd name="T39" fmla="*/ 1545 h 2924"/>
              <a:gd name="T40" fmla="*/ 4297 w 4303"/>
              <a:gd name="T41" fmla="*/ 1740 h 2924"/>
              <a:gd name="T42" fmla="*/ 4270 w 4303"/>
              <a:gd name="T43" fmla="*/ 1918 h 2924"/>
              <a:gd name="T44" fmla="*/ 4208 w 4303"/>
              <a:gd name="T45" fmla="*/ 2084 h 2924"/>
              <a:gd name="T46" fmla="*/ 4125 w 4303"/>
              <a:gd name="T47" fmla="*/ 2229 h 2924"/>
              <a:gd name="T48" fmla="*/ 3958 w 4303"/>
              <a:gd name="T49" fmla="*/ 2413 h 2924"/>
              <a:gd name="T50" fmla="*/ 3668 w 4303"/>
              <a:gd name="T51" fmla="*/ 2607 h 2924"/>
              <a:gd name="T52" fmla="*/ 3334 w 4303"/>
              <a:gd name="T53" fmla="*/ 2746 h 2924"/>
              <a:gd name="T54" fmla="*/ 2978 w 4303"/>
              <a:gd name="T55" fmla="*/ 2841 h 2924"/>
              <a:gd name="T56" fmla="*/ 2622 w 4303"/>
              <a:gd name="T57" fmla="*/ 2896 h 2924"/>
              <a:gd name="T58" fmla="*/ 2305 w 4303"/>
              <a:gd name="T59" fmla="*/ 2918 h 2924"/>
              <a:gd name="T60" fmla="*/ 2026 w 4303"/>
              <a:gd name="T61" fmla="*/ 2918 h 2924"/>
              <a:gd name="T62" fmla="*/ 1726 w 4303"/>
              <a:gd name="T63" fmla="*/ 2885 h 2924"/>
              <a:gd name="T64" fmla="*/ 1408 w 4303"/>
              <a:gd name="T65" fmla="*/ 2818 h 2924"/>
              <a:gd name="T66" fmla="*/ 1085 w 4303"/>
              <a:gd name="T67" fmla="*/ 2707 h 2924"/>
              <a:gd name="T68" fmla="*/ 779 w 4303"/>
              <a:gd name="T69" fmla="*/ 2557 h 2924"/>
              <a:gd name="T70" fmla="*/ 501 w 4303"/>
              <a:gd name="T71" fmla="*/ 2357 h 2924"/>
              <a:gd name="T72" fmla="*/ 267 w 4303"/>
              <a:gd name="T73" fmla="*/ 2107 h 2924"/>
              <a:gd name="T74" fmla="*/ 100 w 4303"/>
              <a:gd name="T75" fmla="*/ 1801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03" h="2924">
                <a:moveTo>
                  <a:pt x="45" y="1623"/>
                </a:moveTo>
                <a:lnTo>
                  <a:pt x="22" y="1534"/>
                </a:lnTo>
                <a:lnTo>
                  <a:pt x="11" y="1445"/>
                </a:lnTo>
                <a:lnTo>
                  <a:pt x="0" y="1356"/>
                </a:lnTo>
                <a:lnTo>
                  <a:pt x="0" y="1273"/>
                </a:lnTo>
                <a:lnTo>
                  <a:pt x="6" y="1189"/>
                </a:lnTo>
                <a:lnTo>
                  <a:pt x="22" y="1106"/>
                </a:lnTo>
                <a:lnTo>
                  <a:pt x="39" y="1028"/>
                </a:lnTo>
                <a:lnTo>
                  <a:pt x="61" y="956"/>
                </a:lnTo>
                <a:lnTo>
                  <a:pt x="122" y="811"/>
                </a:lnTo>
                <a:lnTo>
                  <a:pt x="206" y="678"/>
                </a:lnTo>
                <a:lnTo>
                  <a:pt x="306" y="550"/>
                </a:lnTo>
                <a:lnTo>
                  <a:pt x="423" y="439"/>
                </a:lnTo>
                <a:lnTo>
                  <a:pt x="551" y="339"/>
                </a:lnTo>
                <a:lnTo>
                  <a:pt x="696" y="250"/>
                </a:lnTo>
                <a:lnTo>
                  <a:pt x="852" y="172"/>
                </a:lnTo>
                <a:lnTo>
                  <a:pt x="1019" y="111"/>
                </a:lnTo>
                <a:lnTo>
                  <a:pt x="1197" y="61"/>
                </a:lnTo>
                <a:lnTo>
                  <a:pt x="1375" y="22"/>
                </a:lnTo>
                <a:lnTo>
                  <a:pt x="1564" y="5"/>
                </a:lnTo>
                <a:lnTo>
                  <a:pt x="1753" y="0"/>
                </a:lnTo>
                <a:lnTo>
                  <a:pt x="1954" y="5"/>
                </a:lnTo>
                <a:lnTo>
                  <a:pt x="2154" y="27"/>
                </a:lnTo>
                <a:lnTo>
                  <a:pt x="2366" y="61"/>
                </a:lnTo>
                <a:lnTo>
                  <a:pt x="2572" y="111"/>
                </a:lnTo>
                <a:lnTo>
                  <a:pt x="2783" y="172"/>
                </a:lnTo>
                <a:lnTo>
                  <a:pt x="2989" y="244"/>
                </a:lnTo>
                <a:lnTo>
                  <a:pt x="3190" y="333"/>
                </a:lnTo>
                <a:lnTo>
                  <a:pt x="3385" y="428"/>
                </a:lnTo>
                <a:lnTo>
                  <a:pt x="3563" y="539"/>
                </a:lnTo>
                <a:lnTo>
                  <a:pt x="3730" y="661"/>
                </a:lnTo>
                <a:lnTo>
                  <a:pt x="3880" y="800"/>
                </a:lnTo>
                <a:lnTo>
                  <a:pt x="4014" y="945"/>
                </a:lnTo>
                <a:lnTo>
                  <a:pt x="4069" y="1023"/>
                </a:lnTo>
                <a:lnTo>
                  <a:pt x="4125" y="1100"/>
                </a:lnTo>
                <a:lnTo>
                  <a:pt x="4169" y="1184"/>
                </a:lnTo>
                <a:lnTo>
                  <a:pt x="4208" y="1273"/>
                </a:lnTo>
                <a:lnTo>
                  <a:pt x="4242" y="1362"/>
                </a:lnTo>
                <a:lnTo>
                  <a:pt x="4270" y="1451"/>
                </a:lnTo>
                <a:lnTo>
                  <a:pt x="4292" y="1545"/>
                </a:lnTo>
                <a:lnTo>
                  <a:pt x="4303" y="1640"/>
                </a:lnTo>
                <a:lnTo>
                  <a:pt x="4297" y="1740"/>
                </a:lnTo>
                <a:lnTo>
                  <a:pt x="4286" y="1834"/>
                </a:lnTo>
                <a:lnTo>
                  <a:pt x="4270" y="1918"/>
                </a:lnTo>
                <a:lnTo>
                  <a:pt x="4242" y="2007"/>
                </a:lnTo>
                <a:lnTo>
                  <a:pt x="4208" y="2084"/>
                </a:lnTo>
                <a:lnTo>
                  <a:pt x="4169" y="2157"/>
                </a:lnTo>
                <a:lnTo>
                  <a:pt x="4125" y="2229"/>
                </a:lnTo>
                <a:lnTo>
                  <a:pt x="4075" y="2296"/>
                </a:lnTo>
                <a:lnTo>
                  <a:pt x="3958" y="2413"/>
                </a:lnTo>
                <a:lnTo>
                  <a:pt x="3819" y="2518"/>
                </a:lnTo>
                <a:lnTo>
                  <a:pt x="3668" y="2607"/>
                </a:lnTo>
                <a:lnTo>
                  <a:pt x="3507" y="2685"/>
                </a:lnTo>
                <a:lnTo>
                  <a:pt x="3334" y="2746"/>
                </a:lnTo>
                <a:lnTo>
                  <a:pt x="3156" y="2802"/>
                </a:lnTo>
                <a:lnTo>
                  <a:pt x="2978" y="2841"/>
                </a:lnTo>
                <a:lnTo>
                  <a:pt x="2800" y="2874"/>
                </a:lnTo>
                <a:lnTo>
                  <a:pt x="2622" y="2896"/>
                </a:lnTo>
                <a:lnTo>
                  <a:pt x="2460" y="2913"/>
                </a:lnTo>
                <a:lnTo>
                  <a:pt x="2305" y="2918"/>
                </a:lnTo>
                <a:lnTo>
                  <a:pt x="2160" y="2924"/>
                </a:lnTo>
                <a:lnTo>
                  <a:pt x="2026" y="2918"/>
                </a:lnTo>
                <a:lnTo>
                  <a:pt x="1876" y="2907"/>
                </a:lnTo>
                <a:lnTo>
                  <a:pt x="1726" y="2885"/>
                </a:lnTo>
                <a:lnTo>
                  <a:pt x="1564" y="2857"/>
                </a:lnTo>
                <a:lnTo>
                  <a:pt x="1408" y="2818"/>
                </a:lnTo>
                <a:lnTo>
                  <a:pt x="1247" y="2768"/>
                </a:lnTo>
                <a:lnTo>
                  <a:pt x="1085" y="2707"/>
                </a:lnTo>
                <a:lnTo>
                  <a:pt x="930" y="2640"/>
                </a:lnTo>
                <a:lnTo>
                  <a:pt x="779" y="2557"/>
                </a:lnTo>
                <a:lnTo>
                  <a:pt x="635" y="2463"/>
                </a:lnTo>
                <a:lnTo>
                  <a:pt x="501" y="2357"/>
                </a:lnTo>
                <a:lnTo>
                  <a:pt x="379" y="2240"/>
                </a:lnTo>
                <a:lnTo>
                  <a:pt x="267" y="2107"/>
                </a:lnTo>
                <a:lnTo>
                  <a:pt x="178" y="1962"/>
                </a:lnTo>
                <a:lnTo>
                  <a:pt x="100" y="1801"/>
                </a:lnTo>
                <a:lnTo>
                  <a:pt x="45" y="16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01F426F7-7847-A42F-D259-6A3FE94EED4C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4976748" y="3964146"/>
            <a:ext cx="6831013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404DB4-3A86-B679-FCB6-9F77ABFB8D34}"/>
              </a:ext>
            </a:extLst>
          </p:cNvPr>
          <p:cNvSpPr/>
          <p:nvPr userDrawn="1"/>
        </p:nvSpPr>
        <p:spPr>
          <a:xfrm>
            <a:off x="527465" y="-6705"/>
            <a:ext cx="11168286" cy="6847184"/>
          </a:xfrm>
          <a:custGeom>
            <a:avLst/>
            <a:gdLst>
              <a:gd name="connsiteX0" fmla="*/ 3449748 w 11168286"/>
              <a:gd name="connsiteY0" fmla="*/ 1543606 h 6847184"/>
              <a:gd name="connsiteX1" fmla="*/ 3149710 w 11168286"/>
              <a:gd name="connsiteY1" fmla="*/ 1551544 h 6847184"/>
              <a:gd name="connsiteX2" fmla="*/ 2849673 w 11168286"/>
              <a:gd name="connsiteY2" fmla="*/ 1578531 h 6847184"/>
              <a:gd name="connsiteX3" fmla="*/ 2567097 w 11168286"/>
              <a:gd name="connsiteY3" fmla="*/ 1640444 h 6847184"/>
              <a:gd name="connsiteX4" fmla="*/ 2284523 w 11168286"/>
              <a:gd name="connsiteY4" fmla="*/ 1719819 h 6847184"/>
              <a:gd name="connsiteX5" fmla="*/ 2019410 w 11168286"/>
              <a:gd name="connsiteY5" fmla="*/ 1816656 h 6847184"/>
              <a:gd name="connsiteX6" fmla="*/ 1771760 w 11168286"/>
              <a:gd name="connsiteY6" fmla="*/ 1940481 h 6847184"/>
              <a:gd name="connsiteX7" fmla="*/ 1541573 w 11168286"/>
              <a:gd name="connsiteY7" fmla="*/ 2081769 h 6847184"/>
              <a:gd name="connsiteX8" fmla="*/ 1338373 w 11168286"/>
              <a:gd name="connsiteY8" fmla="*/ 2240519 h 6847184"/>
              <a:gd name="connsiteX9" fmla="*/ 1152635 w 11168286"/>
              <a:gd name="connsiteY9" fmla="*/ 2416731 h 6847184"/>
              <a:gd name="connsiteX10" fmla="*/ 993885 w 11168286"/>
              <a:gd name="connsiteY10" fmla="*/ 2619931 h 6847184"/>
              <a:gd name="connsiteX11" fmla="*/ 860535 w 11168286"/>
              <a:gd name="connsiteY11" fmla="*/ 2831069 h 6847184"/>
              <a:gd name="connsiteX12" fmla="*/ 763698 w 11168286"/>
              <a:gd name="connsiteY12" fmla="*/ 3061256 h 6847184"/>
              <a:gd name="connsiteX13" fmla="*/ 728773 w 11168286"/>
              <a:gd name="connsiteY13" fmla="*/ 3175556 h 6847184"/>
              <a:gd name="connsiteX14" fmla="*/ 701785 w 11168286"/>
              <a:gd name="connsiteY14" fmla="*/ 3299381 h 6847184"/>
              <a:gd name="connsiteX15" fmla="*/ 676385 w 11168286"/>
              <a:gd name="connsiteY15" fmla="*/ 3431144 h 6847184"/>
              <a:gd name="connsiteX16" fmla="*/ 666860 w 11168286"/>
              <a:gd name="connsiteY16" fmla="*/ 3564494 h 6847184"/>
              <a:gd name="connsiteX17" fmla="*/ 666860 w 11168286"/>
              <a:gd name="connsiteY17" fmla="*/ 3696256 h 6847184"/>
              <a:gd name="connsiteX18" fmla="*/ 684323 w 11168286"/>
              <a:gd name="connsiteY18" fmla="*/ 3837544 h 6847184"/>
              <a:gd name="connsiteX19" fmla="*/ 701785 w 11168286"/>
              <a:gd name="connsiteY19" fmla="*/ 3978831 h 6847184"/>
              <a:gd name="connsiteX20" fmla="*/ 738298 w 11168286"/>
              <a:gd name="connsiteY20" fmla="*/ 4120119 h 6847184"/>
              <a:gd name="connsiteX21" fmla="*/ 825610 w 11168286"/>
              <a:gd name="connsiteY21" fmla="*/ 4402694 h 6847184"/>
              <a:gd name="connsiteX22" fmla="*/ 949435 w 11168286"/>
              <a:gd name="connsiteY22" fmla="*/ 4658281 h 6847184"/>
              <a:gd name="connsiteX23" fmla="*/ 1090723 w 11168286"/>
              <a:gd name="connsiteY23" fmla="*/ 4888469 h 6847184"/>
              <a:gd name="connsiteX24" fmla="*/ 1268523 w 11168286"/>
              <a:gd name="connsiteY24" fmla="*/ 5099606 h 6847184"/>
              <a:gd name="connsiteX25" fmla="*/ 1462198 w 11168286"/>
              <a:gd name="connsiteY25" fmla="*/ 5285344 h 6847184"/>
              <a:gd name="connsiteX26" fmla="*/ 1674923 w 11168286"/>
              <a:gd name="connsiteY26" fmla="*/ 5453619 h 6847184"/>
              <a:gd name="connsiteX27" fmla="*/ 1903522 w 11168286"/>
              <a:gd name="connsiteY27" fmla="*/ 5602844 h 6847184"/>
              <a:gd name="connsiteX28" fmla="*/ 2143235 w 11168286"/>
              <a:gd name="connsiteY28" fmla="*/ 5734606 h 6847184"/>
              <a:gd name="connsiteX29" fmla="*/ 2389298 w 11168286"/>
              <a:gd name="connsiteY29" fmla="*/ 5840969 h 6847184"/>
              <a:gd name="connsiteX30" fmla="*/ 2646473 w 11168286"/>
              <a:gd name="connsiteY30" fmla="*/ 5937806 h 6847184"/>
              <a:gd name="connsiteX31" fmla="*/ 2902060 w 11168286"/>
              <a:gd name="connsiteY31" fmla="*/ 6017181 h 6847184"/>
              <a:gd name="connsiteX32" fmla="*/ 3149710 w 11168286"/>
              <a:gd name="connsiteY32" fmla="*/ 6079094 h 6847184"/>
              <a:gd name="connsiteX33" fmla="*/ 3406885 w 11168286"/>
              <a:gd name="connsiteY33" fmla="*/ 6123544 h 6847184"/>
              <a:gd name="connsiteX34" fmla="*/ 3645010 w 11168286"/>
              <a:gd name="connsiteY34" fmla="*/ 6158469 h 6847184"/>
              <a:gd name="connsiteX35" fmla="*/ 3883135 w 11168286"/>
              <a:gd name="connsiteY35" fmla="*/ 6175931 h 6847184"/>
              <a:gd name="connsiteX36" fmla="*/ 4095861 w 11168286"/>
              <a:gd name="connsiteY36" fmla="*/ 6185456 h 6847184"/>
              <a:gd name="connsiteX37" fmla="*/ 4326048 w 11168286"/>
              <a:gd name="connsiteY37" fmla="*/ 6175931 h 6847184"/>
              <a:gd name="connsiteX38" fmla="*/ 4572111 w 11168286"/>
              <a:gd name="connsiteY38" fmla="*/ 6167994 h 6847184"/>
              <a:gd name="connsiteX39" fmla="*/ 4829285 w 11168286"/>
              <a:gd name="connsiteY39" fmla="*/ 6141006 h 6847184"/>
              <a:gd name="connsiteX40" fmla="*/ 5111860 w 11168286"/>
              <a:gd name="connsiteY40" fmla="*/ 6106081 h 6847184"/>
              <a:gd name="connsiteX41" fmla="*/ 5394435 w 11168286"/>
              <a:gd name="connsiteY41" fmla="*/ 6053694 h 6847184"/>
              <a:gd name="connsiteX42" fmla="*/ 5677010 w 11168286"/>
              <a:gd name="connsiteY42" fmla="*/ 5991781 h 6847184"/>
              <a:gd name="connsiteX43" fmla="*/ 5959585 w 11168286"/>
              <a:gd name="connsiteY43" fmla="*/ 5902881 h 6847184"/>
              <a:gd name="connsiteX44" fmla="*/ 6234223 w 11168286"/>
              <a:gd name="connsiteY44" fmla="*/ 5806044 h 6847184"/>
              <a:gd name="connsiteX45" fmla="*/ 6489810 w 11168286"/>
              <a:gd name="connsiteY45" fmla="*/ 5682219 h 6847184"/>
              <a:gd name="connsiteX46" fmla="*/ 6729523 w 11168286"/>
              <a:gd name="connsiteY46" fmla="*/ 5540931 h 6847184"/>
              <a:gd name="connsiteX47" fmla="*/ 6950185 w 11168286"/>
              <a:gd name="connsiteY47" fmla="*/ 5374244 h 6847184"/>
              <a:gd name="connsiteX48" fmla="*/ 7135923 w 11168286"/>
              <a:gd name="connsiteY48" fmla="*/ 5188506 h 6847184"/>
              <a:gd name="connsiteX49" fmla="*/ 7215298 w 11168286"/>
              <a:gd name="connsiteY49" fmla="*/ 5082144 h 6847184"/>
              <a:gd name="connsiteX50" fmla="*/ 7285148 w 11168286"/>
              <a:gd name="connsiteY50" fmla="*/ 4967844 h 6847184"/>
              <a:gd name="connsiteX51" fmla="*/ 7347060 w 11168286"/>
              <a:gd name="connsiteY51" fmla="*/ 4851956 h 6847184"/>
              <a:gd name="connsiteX52" fmla="*/ 7401035 w 11168286"/>
              <a:gd name="connsiteY52" fmla="*/ 4729719 h 6847184"/>
              <a:gd name="connsiteX53" fmla="*/ 7445485 w 11168286"/>
              <a:gd name="connsiteY53" fmla="*/ 4588431 h 6847184"/>
              <a:gd name="connsiteX54" fmla="*/ 7470885 w 11168286"/>
              <a:gd name="connsiteY54" fmla="*/ 4455081 h 6847184"/>
              <a:gd name="connsiteX55" fmla="*/ 7488348 w 11168286"/>
              <a:gd name="connsiteY55" fmla="*/ 4305856 h 6847184"/>
              <a:gd name="connsiteX56" fmla="*/ 7497873 w 11168286"/>
              <a:gd name="connsiteY56" fmla="*/ 4147106 h 6847184"/>
              <a:gd name="connsiteX57" fmla="*/ 7480410 w 11168286"/>
              <a:gd name="connsiteY57" fmla="*/ 3996294 h 6847184"/>
              <a:gd name="connsiteX58" fmla="*/ 7445485 w 11168286"/>
              <a:gd name="connsiteY58" fmla="*/ 3847069 h 6847184"/>
              <a:gd name="connsiteX59" fmla="*/ 7401035 w 11168286"/>
              <a:gd name="connsiteY59" fmla="*/ 3705781 h 6847184"/>
              <a:gd name="connsiteX60" fmla="*/ 7347060 w 11168286"/>
              <a:gd name="connsiteY60" fmla="*/ 3564494 h 6847184"/>
              <a:gd name="connsiteX61" fmla="*/ 7285148 w 11168286"/>
              <a:gd name="connsiteY61" fmla="*/ 3423206 h 6847184"/>
              <a:gd name="connsiteX62" fmla="*/ 7215298 w 11168286"/>
              <a:gd name="connsiteY62" fmla="*/ 3289856 h 6847184"/>
              <a:gd name="connsiteX63" fmla="*/ 7126398 w 11168286"/>
              <a:gd name="connsiteY63" fmla="*/ 3167619 h 6847184"/>
              <a:gd name="connsiteX64" fmla="*/ 7039085 w 11168286"/>
              <a:gd name="connsiteY64" fmla="*/ 3043794 h 6847184"/>
              <a:gd name="connsiteX65" fmla="*/ 6826360 w 11168286"/>
              <a:gd name="connsiteY65" fmla="*/ 2813606 h 6847184"/>
              <a:gd name="connsiteX66" fmla="*/ 6588235 w 11168286"/>
              <a:gd name="connsiteY66" fmla="*/ 2592944 h 6847184"/>
              <a:gd name="connsiteX67" fmla="*/ 6323123 w 11168286"/>
              <a:gd name="connsiteY67" fmla="*/ 2399269 h 6847184"/>
              <a:gd name="connsiteX68" fmla="*/ 6040548 w 11168286"/>
              <a:gd name="connsiteY68" fmla="*/ 2223056 h 6847184"/>
              <a:gd name="connsiteX69" fmla="*/ 5730985 w 11168286"/>
              <a:gd name="connsiteY69" fmla="*/ 2072244 h 6847184"/>
              <a:gd name="connsiteX70" fmla="*/ 5411899 w 11168286"/>
              <a:gd name="connsiteY70" fmla="*/ 1930956 h 6847184"/>
              <a:gd name="connsiteX71" fmla="*/ 5084873 w 11168286"/>
              <a:gd name="connsiteY71" fmla="*/ 1816656 h 6847184"/>
              <a:gd name="connsiteX72" fmla="*/ 4749910 w 11168286"/>
              <a:gd name="connsiteY72" fmla="*/ 1719819 h 6847184"/>
              <a:gd name="connsiteX73" fmla="*/ 4422885 w 11168286"/>
              <a:gd name="connsiteY73" fmla="*/ 1640444 h 6847184"/>
              <a:gd name="connsiteX74" fmla="*/ 4086335 w 11168286"/>
              <a:gd name="connsiteY74" fmla="*/ 1586469 h 6847184"/>
              <a:gd name="connsiteX75" fmla="*/ 3768835 w 11168286"/>
              <a:gd name="connsiteY75" fmla="*/ 1551544 h 6847184"/>
              <a:gd name="connsiteX76" fmla="*/ 3384196 w 11168286"/>
              <a:gd name="connsiteY76" fmla="*/ 0 h 6847184"/>
              <a:gd name="connsiteX77" fmla="*/ 9353938 w 11168286"/>
              <a:gd name="connsiteY77" fmla="*/ 0 h 6847184"/>
              <a:gd name="connsiteX78" fmla="*/ 9361842 w 11168286"/>
              <a:gd name="connsiteY78" fmla="*/ 3952 h 6847184"/>
              <a:gd name="connsiteX79" fmla="*/ 9738185 w 11168286"/>
              <a:gd name="connsiteY79" fmla="*/ 234949 h 6847184"/>
              <a:gd name="connsiteX80" fmla="*/ 10070404 w 11168286"/>
              <a:gd name="connsiteY80" fmla="*/ 494495 h 6847184"/>
              <a:gd name="connsiteX81" fmla="*/ 10374074 w 11168286"/>
              <a:gd name="connsiteY81" fmla="*/ 782592 h 6847184"/>
              <a:gd name="connsiteX82" fmla="*/ 10633620 w 11168286"/>
              <a:gd name="connsiteY82" fmla="*/ 1114811 h 6847184"/>
              <a:gd name="connsiteX83" fmla="*/ 10851639 w 11168286"/>
              <a:gd name="connsiteY83" fmla="*/ 1460008 h 6847184"/>
              <a:gd name="connsiteX84" fmla="*/ 11009963 w 11168286"/>
              <a:gd name="connsiteY84" fmla="*/ 1836350 h 6847184"/>
              <a:gd name="connsiteX85" fmla="*/ 11067063 w 11168286"/>
              <a:gd name="connsiteY85" fmla="*/ 2023224 h 6847184"/>
              <a:gd name="connsiteX86" fmla="*/ 11111186 w 11168286"/>
              <a:gd name="connsiteY86" fmla="*/ 2225670 h 6847184"/>
              <a:gd name="connsiteX87" fmla="*/ 11152713 w 11168286"/>
              <a:gd name="connsiteY87" fmla="*/ 2441094 h 6847184"/>
              <a:gd name="connsiteX88" fmla="*/ 11168286 w 11168286"/>
              <a:gd name="connsiteY88" fmla="*/ 2659113 h 6847184"/>
              <a:gd name="connsiteX89" fmla="*/ 11168286 w 11168286"/>
              <a:gd name="connsiteY89" fmla="*/ 2874537 h 6847184"/>
              <a:gd name="connsiteX90" fmla="*/ 11139736 w 11168286"/>
              <a:gd name="connsiteY90" fmla="*/ 3105533 h 6847184"/>
              <a:gd name="connsiteX91" fmla="*/ 11111186 w 11168286"/>
              <a:gd name="connsiteY91" fmla="*/ 3336529 h 6847184"/>
              <a:gd name="connsiteX92" fmla="*/ 11051490 w 11168286"/>
              <a:gd name="connsiteY92" fmla="*/ 3567526 h 6847184"/>
              <a:gd name="connsiteX93" fmla="*/ 10908739 w 11168286"/>
              <a:gd name="connsiteY93" fmla="*/ 4029518 h 6847184"/>
              <a:gd name="connsiteX94" fmla="*/ 10706293 w 11168286"/>
              <a:gd name="connsiteY94" fmla="*/ 4447388 h 6847184"/>
              <a:gd name="connsiteX95" fmla="*/ 10475297 w 11168286"/>
              <a:gd name="connsiteY95" fmla="*/ 4823731 h 6847184"/>
              <a:gd name="connsiteX96" fmla="*/ 10184605 w 11168286"/>
              <a:gd name="connsiteY96" fmla="*/ 5168927 h 6847184"/>
              <a:gd name="connsiteX97" fmla="*/ 9867958 w 11168286"/>
              <a:gd name="connsiteY97" fmla="*/ 5472597 h 6847184"/>
              <a:gd name="connsiteX98" fmla="*/ 9520166 w 11168286"/>
              <a:gd name="connsiteY98" fmla="*/ 5747716 h 6847184"/>
              <a:gd name="connsiteX99" fmla="*/ 9146419 w 11168286"/>
              <a:gd name="connsiteY99" fmla="*/ 5991690 h 6847184"/>
              <a:gd name="connsiteX100" fmla="*/ 8754503 w 11168286"/>
              <a:gd name="connsiteY100" fmla="*/ 6207113 h 6847184"/>
              <a:gd name="connsiteX101" fmla="*/ 8352207 w 11168286"/>
              <a:gd name="connsiteY101" fmla="*/ 6381009 h 6847184"/>
              <a:gd name="connsiteX102" fmla="*/ 7931741 w 11168286"/>
              <a:gd name="connsiteY102" fmla="*/ 6539333 h 6847184"/>
              <a:gd name="connsiteX103" fmla="*/ 7513871 w 11168286"/>
              <a:gd name="connsiteY103" fmla="*/ 6669106 h 6847184"/>
              <a:gd name="connsiteX104" fmla="*/ 7108979 w 11168286"/>
              <a:gd name="connsiteY104" fmla="*/ 6770329 h 6847184"/>
              <a:gd name="connsiteX105" fmla="*/ 6688513 w 11168286"/>
              <a:gd name="connsiteY105" fmla="*/ 6843002 h 6847184"/>
              <a:gd name="connsiteX106" fmla="*/ 6660000 w 11168286"/>
              <a:gd name="connsiteY106" fmla="*/ 6847184 h 6847184"/>
              <a:gd name="connsiteX107" fmla="*/ 4165817 w 11168286"/>
              <a:gd name="connsiteY107" fmla="*/ 6847184 h 6847184"/>
              <a:gd name="connsiteX108" fmla="*/ 3900984 w 11168286"/>
              <a:gd name="connsiteY108" fmla="*/ 6814452 h 6847184"/>
              <a:gd name="connsiteX109" fmla="*/ 3438991 w 11168286"/>
              <a:gd name="connsiteY109" fmla="*/ 6728802 h 6847184"/>
              <a:gd name="connsiteX110" fmla="*/ 2976998 w 11168286"/>
              <a:gd name="connsiteY110" fmla="*/ 6627579 h 6847184"/>
              <a:gd name="connsiteX111" fmla="*/ 2515006 w 11168286"/>
              <a:gd name="connsiteY111" fmla="*/ 6482233 h 6847184"/>
              <a:gd name="connsiteX112" fmla="*/ 2065990 w 11168286"/>
              <a:gd name="connsiteY112" fmla="*/ 6323909 h 6847184"/>
              <a:gd name="connsiteX113" fmla="*/ 1648120 w 11168286"/>
              <a:gd name="connsiteY113" fmla="*/ 6121463 h 6847184"/>
              <a:gd name="connsiteX114" fmla="*/ 1256205 w 11168286"/>
              <a:gd name="connsiteY114" fmla="*/ 5890467 h 6847184"/>
              <a:gd name="connsiteX115" fmla="*/ 895435 w 11168286"/>
              <a:gd name="connsiteY115" fmla="*/ 5617943 h 6847184"/>
              <a:gd name="connsiteX116" fmla="*/ 591766 w 11168286"/>
              <a:gd name="connsiteY116" fmla="*/ 5314273 h 6847184"/>
              <a:gd name="connsiteX117" fmla="*/ 461993 w 11168286"/>
              <a:gd name="connsiteY117" fmla="*/ 5140377 h 6847184"/>
              <a:gd name="connsiteX118" fmla="*/ 347792 w 11168286"/>
              <a:gd name="connsiteY118" fmla="*/ 4953504 h 6847184"/>
              <a:gd name="connsiteX119" fmla="*/ 246569 w 11168286"/>
              <a:gd name="connsiteY119" fmla="*/ 4764035 h 6847184"/>
              <a:gd name="connsiteX120" fmla="*/ 158323 w 11168286"/>
              <a:gd name="connsiteY120" fmla="*/ 4564184 h 6847184"/>
              <a:gd name="connsiteX121" fmla="*/ 85650 w 11168286"/>
              <a:gd name="connsiteY121" fmla="*/ 4333188 h 6847184"/>
              <a:gd name="connsiteX122" fmla="*/ 44123 w 11168286"/>
              <a:gd name="connsiteY122" fmla="*/ 4115169 h 6847184"/>
              <a:gd name="connsiteX123" fmla="*/ 15573 w 11168286"/>
              <a:gd name="connsiteY123" fmla="*/ 3871195 h 6847184"/>
              <a:gd name="connsiteX124" fmla="*/ 0 w 11168286"/>
              <a:gd name="connsiteY124" fmla="*/ 3611648 h 6847184"/>
              <a:gd name="connsiteX125" fmla="*/ 28550 w 11168286"/>
              <a:gd name="connsiteY125" fmla="*/ 3365079 h 6847184"/>
              <a:gd name="connsiteX126" fmla="*/ 85650 w 11168286"/>
              <a:gd name="connsiteY126" fmla="*/ 3121106 h 6847184"/>
              <a:gd name="connsiteX127" fmla="*/ 158323 w 11168286"/>
              <a:gd name="connsiteY127" fmla="*/ 2890109 h 6847184"/>
              <a:gd name="connsiteX128" fmla="*/ 246569 w 11168286"/>
              <a:gd name="connsiteY128" fmla="*/ 2659113 h 6847184"/>
              <a:gd name="connsiteX129" fmla="*/ 347792 w 11168286"/>
              <a:gd name="connsiteY129" fmla="*/ 2428116 h 6847184"/>
              <a:gd name="connsiteX130" fmla="*/ 461993 w 11168286"/>
              <a:gd name="connsiteY130" fmla="*/ 2210097 h 6847184"/>
              <a:gd name="connsiteX131" fmla="*/ 607339 w 11168286"/>
              <a:gd name="connsiteY131" fmla="*/ 2010247 h 6847184"/>
              <a:gd name="connsiteX132" fmla="*/ 750089 w 11168286"/>
              <a:gd name="connsiteY132" fmla="*/ 1807800 h 6847184"/>
              <a:gd name="connsiteX133" fmla="*/ 1097882 w 11168286"/>
              <a:gd name="connsiteY133" fmla="*/ 1431458 h 6847184"/>
              <a:gd name="connsiteX134" fmla="*/ 1487201 w 11168286"/>
              <a:gd name="connsiteY134" fmla="*/ 1070688 h 6847184"/>
              <a:gd name="connsiteX135" fmla="*/ 1920644 w 11168286"/>
              <a:gd name="connsiteY135" fmla="*/ 754042 h 6847184"/>
              <a:gd name="connsiteX136" fmla="*/ 2382637 w 11168286"/>
              <a:gd name="connsiteY136" fmla="*/ 465945 h 6847184"/>
              <a:gd name="connsiteX137" fmla="*/ 2888753 w 11168286"/>
              <a:gd name="connsiteY137" fmla="*/ 219376 h 6847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168286" h="6847184">
                <a:moveTo>
                  <a:pt x="3449748" y="1543606"/>
                </a:moveTo>
                <a:lnTo>
                  <a:pt x="3149710" y="1551544"/>
                </a:lnTo>
                <a:lnTo>
                  <a:pt x="2849673" y="1578531"/>
                </a:lnTo>
                <a:lnTo>
                  <a:pt x="2567097" y="1640444"/>
                </a:lnTo>
                <a:lnTo>
                  <a:pt x="2284523" y="1719819"/>
                </a:lnTo>
                <a:lnTo>
                  <a:pt x="2019410" y="1816656"/>
                </a:lnTo>
                <a:lnTo>
                  <a:pt x="1771760" y="1940481"/>
                </a:lnTo>
                <a:lnTo>
                  <a:pt x="1541573" y="2081769"/>
                </a:lnTo>
                <a:lnTo>
                  <a:pt x="1338373" y="2240519"/>
                </a:lnTo>
                <a:lnTo>
                  <a:pt x="1152635" y="2416731"/>
                </a:lnTo>
                <a:lnTo>
                  <a:pt x="993885" y="2619931"/>
                </a:lnTo>
                <a:lnTo>
                  <a:pt x="860535" y="2831069"/>
                </a:lnTo>
                <a:lnTo>
                  <a:pt x="763698" y="3061256"/>
                </a:lnTo>
                <a:lnTo>
                  <a:pt x="728773" y="3175556"/>
                </a:lnTo>
                <a:lnTo>
                  <a:pt x="701785" y="3299381"/>
                </a:lnTo>
                <a:lnTo>
                  <a:pt x="676385" y="3431144"/>
                </a:lnTo>
                <a:lnTo>
                  <a:pt x="666860" y="3564494"/>
                </a:lnTo>
                <a:lnTo>
                  <a:pt x="666860" y="3696256"/>
                </a:lnTo>
                <a:lnTo>
                  <a:pt x="684323" y="3837544"/>
                </a:lnTo>
                <a:lnTo>
                  <a:pt x="701785" y="3978831"/>
                </a:lnTo>
                <a:lnTo>
                  <a:pt x="738298" y="4120119"/>
                </a:lnTo>
                <a:lnTo>
                  <a:pt x="825610" y="4402694"/>
                </a:lnTo>
                <a:lnTo>
                  <a:pt x="949435" y="4658281"/>
                </a:lnTo>
                <a:lnTo>
                  <a:pt x="1090723" y="4888469"/>
                </a:lnTo>
                <a:lnTo>
                  <a:pt x="1268523" y="5099606"/>
                </a:lnTo>
                <a:lnTo>
                  <a:pt x="1462198" y="5285344"/>
                </a:lnTo>
                <a:lnTo>
                  <a:pt x="1674923" y="5453619"/>
                </a:lnTo>
                <a:lnTo>
                  <a:pt x="1903522" y="5602844"/>
                </a:lnTo>
                <a:lnTo>
                  <a:pt x="2143235" y="5734606"/>
                </a:lnTo>
                <a:lnTo>
                  <a:pt x="2389298" y="5840969"/>
                </a:lnTo>
                <a:lnTo>
                  <a:pt x="2646473" y="5937806"/>
                </a:lnTo>
                <a:lnTo>
                  <a:pt x="2902060" y="6017181"/>
                </a:lnTo>
                <a:lnTo>
                  <a:pt x="3149710" y="6079094"/>
                </a:lnTo>
                <a:lnTo>
                  <a:pt x="3406885" y="6123544"/>
                </a:lnTo>
                <a:lnTo>
                  <a:pt x="3645010" y="6158469"/>
                </a:lnTo>
                <a:lnTo>
                  <a:pt x="3883135" y="6175931"/>
                </a:lnTo>
                <a:lnTo>
                  <a:pt x="4095861" y="6185456"/>
                </a:lnTo>
                <a:lnTo>
                  <a:pt x="4326048" y="6175931"/>
                </a:lnTo>
                <a:lnTo>
                  <a:pt x="4572111" y="6167994"/>
                </a:lnTo>
                <a:lnTo>
                  <a:pt x="4829285" y="6141006"/>
                </a:lnTo>
                <a:lnTo>
                  <a:pt x="5111860" y="6106081"/>
                </a:lnTo>
                <a:lnTo>
                  <a:pt x="5394435" y="6053694"/>
                </a:lnTo>
                <a:lnTo>
                  <a:pt x="5677010" y="5991781"/>
                </a:lnTo>
                <a:lnTo>
                  <a:pt x="5959585" y="5902881"/>
                </a:lnTo>
                <a:lnTo>
                  <a:pt x="6234223" y="5806044"/>
                </a:lnTo>
                <a:lnTo>
                  <a:pt x="6489810" y="5682219"/>
                </a:lnTo>
                <a:lnTo>
                  <a:pt x="6729523" y="5540931"/>
                </a:lnTo>
                <a:lnTo>
                  <a:pt x="6950185" y="5374244"/>
                </a:lnTo>
                <a:lnTo>
                  <a:pt x="7135923" y="5188506"/>
                </a:lnTo>
                <a:lnTo>
                  <a:pt x="7215298" y="5082144"/>
                </a:lnTo>
                <a:lnTo>
                  <a:pt x="7285148" y="4967844"/>
                </a:lnTo>
                <a:lnTo>
                  <a:pt x="7347060" y="4851956"/>
                </a:lnTo>
                <a:lnTo>
                  <a:pt x="7401035" y="4729719"/>
                </a:lnTo>
                <a:lnTo>
                  <a:pt x="7445485" y="4588431"/>
                </a:lnTo>
                <a:lnTo>
                  <a:pt x="7470885" y="4455081"/>
                </a:lnTo>
                <a:lnTo>
                  <a:pt x="7488348" y="4305856"/>
                </a:lnTo>
                <a:lnTo>
                  <a:pt x="7497873" y="4147106"/>
                </a:lnTo>
                <a:lnTo>
                  <a:pt x="7480410" y="3996294"/>
                </a:lnTo>
                <a:lnTo>
                  <a:pt x="7445485" y="3847069"/>
                </a:lnTo>
                <a:lnTo>
                  <a:pt x="7401035" y="3705781"/>
                </a:lnTo>
                <a:lnTo>
                  <a:pt x="7347060" y="3564494"/>
                </a:lnTo>
                <a:lnTo>
                  <a:pt x="7285148" y="3423206"/>
                </a:lnTo>
                <a:lnTo>
                  <a:pt x="7215298" y="3289856"/>
                </a:lnTo>
                <a:lnTo>
                  <a:pt x="7126398" y="3167619"/>
                </a:lnTo>
                <a:lnTo>
                  <a:pt x="7039085" y="3043794"/>
                </a:lnTo>
                <a:lnTo>
                  <a:pt x="6826360" y="2813606"/>
                </a:lnTo>
                <a:lnTo>
                  <a:pt x="6588235" y="2592944"/>
                </a:lnTo>
                <a:lnTo>
                  <a:pt x="6323123" y="2399269"/>
                </a:lnTo>
                <a:lnTo>
                  <a:pt x="6040548" y="2223056"/>
                </a:lnTo>
                <a:lnTo>
                  <a:pt x="5730985" y="2072244"/>
                </a:lnTo>
                <a:lnTo>
                  <a:pt x="5411899" y="1930956"/>
                </a:lnTo>
                <a:lnTo>
                  <a:pt x="5084873" y="1816656"/>
                </a:lnTo>
                <a:lnTo>
                  <a:pt x="4749910" y="1719819"/>
                </a:lnTo>
                <a:lnTo>
                  <a:pt x="4422885" y="1640444"/>
                </a:lnTo>
                <a:lnTo>
                  <a:pt x="4086335" y="1586469"/>
                </a:lnTo>
                <a:lnTo>
                  <a:pt x="3768835" y="1551544"/>
                </a:lnTo>
                <a:close/>
                <a:moveTo>
                  <a:pt x="3384196" y="0"/>
                </a:moveTo>
                <a:lnTo>
                  <a:pt x="9353938" y="0"/>
                </a:lnTo>
                <a:lnTo>
                  <a:pt x="9361842" y="3952"/>
                </a:lnTo>
                <a:lnTo>
                  <a:pt x="9738185" y="234949"/>
                </a:lnTo>
                <a:lnTo>
                  <a:pt x="10070404" y="494495"/>
                </a:lnTo>
                <a:lnTo>
                  <a:pt x="10374074" y="782592"/>
                </a:lnTo>
                <a:lnTo>
                  <a:pt x="10633620" y="1114811"/>
                </a:lnTo>
                <a:lnTo>
                  <a:pt x="10851639" y="1460008"/>
                </a:lnTo>
                <a:lnTo>
                  <a:pt x="11009963" y="1836350"/>
                </a:lnTo>
                <a:lnTo>
                  <a:pt x="11067063" y="2023224"/>
                </a:lnTo>
                <a:lnTo>
                  <a:pt x="11111186" y="2225670"/>
                </a:lnTo>
                <a:lnTo>
                  <a:pt x="11152713" y="2441094"/>
                </a:lnTo>
                <a:lnTo>
                  <a:pt x="11168286" y="2659113"/>
                </a:lnTo>
                <a:lnTo>
                  <a:pt x="11168286" y="2874537"/>
                </a:lnTo>
                <a:lnTo>
                  <a:pt x="11139736" y="3105533"/>
                </a:lnTo>
                <a:lnTo>
                  <a:pt x="11111186" y="3336529"/>
                </a:lnTo>
                <a:lnTo>
                  <a:pt x="11051490" y="3567526"/>
                </a:lnTo>
                <a:lnTo>
                  <a:pt x="10908739" y="4029518"/>
                </a:lnTo>
                <a:lnTo>
                  <a:pt x="10706293" y="4447388"/>
                </a:lnTo>
                <a:lnTo>
                  <a:pt x="10475297" y="4823731"/>
                </a:lnTo>
                <a:lnTo>
                  <a:pt x="10184605" y="5168927"/>
                </a:lnTo>
                <a:lnTo>
                  <a:pt x="9867958" y="5472597"/>
                </a:lnTo>
                <a:lnTo>
                  <a:pt x="9520166" y="5747716"/>
                </a:lnTo>
                <a:lnTo>
                  <a:pt x="9146419" y="5991690"/>
                </a:lnTo>
                <a:lnTo>
                  <a:pt x="8754503" y="6207113"/>
                </a:lnTo>
                <a:lnTo>
                  <a:pt x="8352207" y="6381009"/>
                </a:lnTo>
                <a:lnTo>
                  <a:pt x="7931741" y="6539333"/>
                </a:lnTo>
                <a:lnTo>
                  <a:pt x="7513871" y="6669106"/>
                </a:lnTo>
                <a:lnTo>
                  <a:pt x="7108979" y="6770329"/>
                </a:lnTo>
                <a:lnTo>
                  <a:pt x="6688513" y="6843002"/>
                </a:lnTo>
                <a:lnTo>
                  <a:pt x="6660000" y="6847184"/>
                </a:lnTo>
                <a:lnTo>
                  <a:pt x="4165817" y="6847184"/>
                </a:lnTo>
                <a:lnTo>
                  <a:pt x="3900984" y="6814452"/>
                </a:lnTo>
                <a:lnTo>
                  <a:pt x="3438991" y="6728802"/>
                </a:lnTo>
                <a:lnTo>
                  <a:pt x="2976998" y="6627579"/>
                </a:lnTo>
                <a:lnTo>
                  <a:pt x="2515006" y="6482233"/>
                </a:lnTo>
                <a:lnTo>
                  <a:pt x="2065990" y="6323909"/>
                </a:lnTo>
                <a:lnTo>
                  <a:pt x="1648120" y="6121463"/>
                </a:lnTo>
                <a:lnTo>
                  <a:pt x="1256205" y="5890467"/>
                </a:lnTo>
                <a:lnTo>
                  <a:pt x="895435" y="5617943"/>
                </a:lnTo>
                <a:lnTo>
                  <a:pt x="591766" y="5314273"/>
                </a:lnTo>
                <a:lnTo>
                  <a:pt x="461993" y="5140377"/>
                </a:lnTo>
                <a:lnTo>
                  <a:pt x="347792" y="4953504"/>
                </a:lnTo>
                <a:lnTo>
                  <a:pt x="246569" y="4764035"/>
                </a:lnTo>
                <a:lnTo>
                  <a:pt x="158323" y="4564184"/>
                </a:lnTo>
                <a:lnTo>
                  <a:pt x="85650" y="4333188"/>
                </a:lnTo>
                <a:lnTo>
                  <a:pt x="44123" y="4115169"/>
                </a:lnTo>
                <a:lnTo>
                  <a:pt x="15573" y="3871195"/>
                </a:lnTo>
                <a:lnTo>
                  <a:pt x="0" y="3611648"/>
                </a:lnTo>
                <a:lnTo>
                  <a:pt x="28550" y="3365079"/>
                </a:lnTo>
                <a:lnTo>
                  <a:pt x="85650" y="3121106"/>
                </a:lnTo>
                <a:lnTo>
                  <a:pt x="158323" y="2890109"/>
                </a:lnTo>
                <a:lnTo>
                  <a:pt x="246569" y="2659113"/>
                </a:lnTo>
                <a:lnTo>
                  <a:pt x="347792" y="2428116"/>
                </a:lnTo>
                <a:lnTo>
                  <a:pt x="461993" y="2210097"/>
                </a:lnTo>
                <a:lnTo>
                  <a:pt x="607339" y="2010247"/>
                </a:lnTo>
                <a:lnTo>
                  <a:pt x="750089" y="1807800"/>
                </a:lnTo>
                <a:lnTo>
                  <a:pt x="1097882" y="1431458"/>
                </a:lnTo>
                <a:lnTo>
                  <a:pt x="1487201" y="1070688"/>
                </a:lnTo>
                <a:lnTo>
                  <a:pt x="1920644" y="754042"/>
                </a:lnTo>
                <a:lnTo>
                  <a:pt x="2382637" y="465945"/>
                </a:lnTo>
                <a:lnTo>
                  <a:pt x="2888753" y="2193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24953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FF5E-977B-059A-85AA-8063F446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F4E81-3DC2-3B24-646B-8B54ACE70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C6623-E759-7C86-3AAD-F33D3995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1/8/2025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35BCD-FC23-9484-2FC2-7937175B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4C9D0-87AF-6487-FECB-4C42E2CC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272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52181-BB24-05DA-7735-A86090FF2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D6040-4498-EA04-E5D5-B7A6F0CF2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39C0E-40D8-21DC-9896-5535B297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1/8/2025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559B5-CC9A-E060-15E4-7850C365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E6082-2237-EDD4-101E-6C15C5B9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21558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ar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 flipH="1">
            <a:off x="-685800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3599214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1/8/2025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3599214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61986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800000">
            <a:off x="1818524" y="2197117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79443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68275" y="44521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3AB100B-7366-469B-AD1B-F4E4142B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971" y="1397000"/>
            <a:ext cx="7578350" cy="4654808"/>
          </a:xfrm>
        </p:spPr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Header 2">
            <a:extLst>
              <a:ext uri="{FF2B5EF4-FFF2-40B4-BE49-F238E27FC236}">
                <a16:creationId xmlns:a16="http://schemas.microsoft.com/office/drawing/2014/main" id="{65CAF933-13F7-426D-A298-8754850904CE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811188" y="812703"/>
            <a:ext cx="7621707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4087435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261938" y="0"/>
            <a:ext cx="4360863" cy="6843713"/>
            <a:chOff x="261938" y="0"/>
            <a:chExt cx="4360863" cy="6843713"/>
          </a:xfrm>
        </p:grpSpPr>
        <p:sp>
          <p:nvSpPr>
            <p:cNvPr id="87" name="Freeform 11"/>
            <p:cNvSpPr/>
            <p:nvPr userDrawn="1"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1/8/2025</a:t>
            </a:fld>
            <a:endParaRPr lang="en-US" noProof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369605" y="1879719"/>
            <a:ext cx="4937664" cy="3297318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1957388" y="4621333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463ED2E-F436-4C78-9D09-ECC568CAECBB}"/>
              </a:ext>
            </a:extLst>
          </p:cNvPr>
          <p:cNvSpPr>
            <a:spLocks/>
          </p:cNvSpPr>
          <p:nvPr userDrawn="1"/>
        </p:nvSpPr>
        <p:spPr bwMode="auto">
          <a:xfrm flipH="1">
            <a:off x="3407031" y="0"/>
            <a:ext cx="8784969" cy="6858000"/>
          </a:xfrm>
          <a:custGeom>
            <a:avLst/>
            <a:gdLst>
              <a:gd name="connsiteX0" fmla="*/ 5588301 w 8784969"/>
              <a:gd name="connsiteY0" fmla="*/ 0 h 6858000"/>
              <a:gd name="connsiteX1" fmla="*/ 1468988 w 8784969"/>
              <a:gd name="connsiteY1" fmla="*/ 0 h 6858000"/>
              <a:gd name="connsiteX2" fmla="*/ 1156162 w 8784969"/>
              <a:gd name="connsiteY2" fmla="*/ 199232 h 6858000"/>
              <a:gd name="connsiteX3" fmla="*/ 847304 w 8784969"/>
              <a:gd name="connsiteY3" fmla="*/ 429068 h 6858000"/>
              <a:gd name="connsiteX4" fmla="*/ 578156 w 8784969"/>
              <a:gd name="connsiteY4" fmla="*/ 691737 h 6858000"/>
              <a:gd name="connsiteX5" fmla="*/ 331069 w 8784969"/>
              <a:gd name="connsiteY5" fmla="*/ 987239 h 6858000"/>
              <a:gd name="connsiteX6" fmla="*/ 119280 w 8784969"/>
              <a:gd name="connsiteY6" fmla="*/ 1321048 h 6858000"/>
              <a:gd name="connsiteX7" fmla="*/ 0 w 8784969"/>
              <a:gd name="connsiteY7" fmla="*/ 1557746 h 6858000"/>
              <a:gd name="connsiteX8" fmla="*/ 0 w 8784969"/>
              <a:gd name="connsiteY8" fmla="*/ 4538060 h 6858000"/>
              <a:gd name="connsiteX9" fmla="*/ 57509 w 8784969"/>
              <a:gd name="connsiteY9" fmla="*/ 4686493 h 6858000"/>
              <a:gd name="connsiteX10" fmla="*/ 247236 w 8784969"/>
              <a:gd name="connsiteY10" fmla="*/ 5069552 h 6858000"/>
              <a:gd name="connsiteX11" fmla="*/ 481086 w 8784969"/>
              <a:gd name="connsiteY11" fmla="*/ 5419777 h 6858000"/>
              <a:gd name="connsiteX12" fmla="*/ 741410 w 8784969"/>
              <a:gd name="connsiteY12" fmla="*/ 5726224 h 6858000"/>
              <a:gd name="connsiteX13" fmla="*/ 1023795 w 8784969"/>
              <a:gd name="connsiteY13" fmla="*/ 5999838 h 6858000"/>
              <a:gd name="connsiteX14" fmla="*/ 1332653 w 8784969"/>
              <a:gd name="connsiteY14" fmla="*/ 6251562 h 6858000"/>
              <a:gd name="connsiteX15" fmla="*/ 1650336 w 8784969"/>
              <a:gd name="connsiteY15" fmla="*/ 6470453 h 6858000"/>
              <a:gd name="connsiteX16" fmla="*/ 1976844 w 8784969"/>
              <a:gd name="connsiteY16" fmla="*/ 6645566 h 6858000"/>
              <a:gd name="connsiteX17" fmla="*/ 2321000 w 8784969"/>
              <a:gd name="connsiteY17" fmla="*/ 6804261 h 6858000"/>
              <a:gd name="connsiteX18" fmla="*/ 2460016 w 8784969"/>
              <a:gd name="connsiteY18" fmla="*/ 6858000 h 6858000"/>
              <a:gd name="connsiteX19" fmla="*/ 6444063 w 8784969"/>
              <a:gd name="connsiteY19" fmla="*/ 6858000 h 6858000"/>
              <a:gd name="connsiteX20" fmla="*/ 6733266 w 8784969"/>
              <a:gd name="connsiteY20" fmla="*/ 6744066 h 6858000"/>
              <a:gd name="connsiteX21" fmla="*/ 7099484 w 8784969"/>
              <a:gd name="connsiteY21" fmla="*/ 6585371 h 6858000"/>
              <a:gd name="connsiteX22" fmla="*/ 7439228 w 8784969"/>
              <a:gd name="connsiteY22" fmla="*/ 6382897 h 6858000"/>
              <a:gd name="connsiteX23" fmla="*/ 7756911 w 8784969"/>
              <a:gd name="connsiteY23" fmla="*/ 6147589 h 6858000"/>
              <a:gd name="connsiteX24" fmla="*/ 8052533 w 8784969"/>
              <a:gd name="connsiteY24" fmla="*/ 5868503 h 6858000"/>
              <a:gd name="connsiteX25" fmla="*/ 8299620 w 8784969"/>
              <a:gd name="connsiteY25" fmla="*/ 5562056 h 6858000"/>
              <a:gd name="connsiteX26" fmla="*/ 8405514 w 8784969"/>
              <a:gd name="connsiteY26" fmla="*/ 5386944 h 6858000"/>
              <a:gd name="connsiteX27" fmla="*/ 8502584 w 8784969"/>
              <a:gd name="connsiteY27" fmla="*/ 5200886 h 6858000"/>
              <a:gd name="connsiteX28" fmla="*/ 8582005 w 8784969"/>
              <a:gd name="connsiteY28" fmla="*/ 5009357 h 6858000"/>
              <a:gd name="connsiteX29" fmla="*/ 8652601 w 8784969"/>
              <a:gd name="connsiteY29" fmla="*/ 4806883 h 6858000"/>
              <a:gd name="connsiteX30" fmla="*/ 8714373 w 8784969"/>
              <a:gd name="connsiteY30" fmla="*/ 4571576 h 6858000"/>
              <a:gd name="connsiteX31" fmla="*/ 8749671 w 8784969"/>
              <a:gd name="connsiteY31" fmla="*/ 4352685 h 6858000"/>
              <a:gd name="connsiteX32" fmla="*/ 8771732 w 8784969"/>
              <a:gd name="connsiteY32" fmla="*/ 4106433 h 6858000"/>
              <a:gd name="connsiteX33" fmla="*/ 8784969 w 8784969"/>
              <a:gd name="connsiteY33" fmla="*/ 3843764 h 6858000"/>
              <a:gd name="connsiteX34" fmla="*/ 8758495 w 8784969"/>
              <a:gd name="connsiteY34" fmla="*/ 3597512 h 6858000"/>
              <a:gd name="connsiteX35" fmla="*/ 8714373 w 8784969"/>
              <a:gd name="connsiteY35" fmla="*/ 3345787 h 6858000"/>
              <a:gd name="connsiteX36" fmla="*/ 8652601 w 8784969"/>
              <a:gd name="connsiteY36" fmla="*/ 3115952 h 6858000"/>
              <a:gd name="connsiteX37" fmla="*/ 8582005 w 8784969"/>
              <a:gd name="connsiteY37" fmla="*/ 2880644 h 6858000"/>
              <a:gd name="connsiteX38" fmla="*/ 8502584 w 8784969"/>
              <a:gd name="connsiteY38" fmla="*/ 2645337 h 6858000"/>
              <a:gd name="connsiteX39" fmla="*/ 8405514 w 8784969"/>
              <a:gd name="connsiteY39" fmla="*/ 2426446 h 6858000"/>
              <a:gd name="connsiteX40" fmla="*/ 8290795 w 8784969"/>
              <a:gd name="connsiteY40" fmla="*/ 2223972 h 6858000"/>
              <a:gd name="connsiteX41" fmla="*/ 8171664 w 8784969"/>
              <a:gd name="connsiteY41" fmla="*/ 2021498 h 6858000"/>
              <a:gd name="connsiteX42" fmla="*/ 7889279 w 8784969"/>
              <a:gd name="connsiteY42" fmla="*/ 1643911 h 6858000"/>
              <a:gd name="connsiteX43" fmla="*/ 7571596 w 8784969"/>
              <a:gd name="connsiteY43" fmla="*/ 1277269 h 6858000"/>
              <a:gd name="connsiteX44" fmla="*/ 7218615 w 8784969"/>
              <a:gd name="connsiteY44" fmla="*/ 954406 h 6858000"/>
              <a:gd name="connsiteX45" fmla="*/ 6839160 w 8784969"/>
              <a:gd name="connsiteY45" fmla="*/ 664375 h 6858000"/>
              <a:gd name="connsiteX46" fmla="*/ 6428820 w 8784969"/>
              <a:gd name="connsiteY46" fmla="*/ 418123 h 6858000"/>
              <a:gd name="connsiteX47" fmla="*/ 6005242 w 8784969"/>
              <a:gd name="connsiteY47" fmla="*/ 1828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784969" h="6858000">
                <a:moveTo>
                  <a:pt x="5588301" y="0"/>
                </a:moveTo>
                <a:lnTo>
                  <a:pt x="1468988" y="0"/>
                </a:lnTo>
                <a:lnTo>
                  <a:pt x="1156162" y="199232"/>
                </a:lnTo>
                <a:lnTo>
                  <a:pt x="847304" y="429068"/>
                </a:lnTo>
                <a:lnTo>
                  <a:pt x="578156" y="691737"/>
                </a:lnTo>
                <a:lnTo>
                  <a:pt x="331069" y="987239"/>
                </a:lnTo>
                <a:lnTo>
                  <a:pt x="119280" y="1321048"/>
                </a:lnTo>
                <a:lnTo>
                  <a:pt x="0" y="1557746"/>
                </a:lnTo>
                <a:lnTo>
                  <a:pt x="0" y="4538060"/>
                </a:lnTo>
                <a:lnTo>
                  <a:pt x="57509" y="4686493"/>
                </a:lnTo>
                <a:lnTo>
                  <a:pt x="247236" y="5069552"/>
                </a:lnTo>
                <a:lnTo>
                  <a:pt x="481086" y="5419777"/>
                </a:lnTo>
                <a:lnTo>
                  <a:pt x="741410" y="5726224"/>
                </a:lnTo>
                <a:lnTo>
                  <a:pt x="1023795" y="5999838"/>
                </a:lnTo>
                <a:lnTo>
                  <a:pt x="1332653" y="6251562"/>
                </a:lnTo>
                <a:lnTo>
                  <a:pt x="1650336" y="6470453"/>
                </a:lnTo>
                <a:lnTo>
                  <a:pt x="1976844" y="6645566"/>
                </a:lnTo>
                <a:lnTo>
                  <a:pt x="2321000" y="6804261"/>
                </a:lnTo>
                <a:lnTo>
                  <a:pt x="2460016" y="6858000"/>
                </a:lnTo>
                <a:lnTo>
                  <a:pt x="6444063" y="6858000"/>
                </a:lnTo>
                <a:lnTo>
                  <a:pt x="6733266" y="6744066"/>
                </a:lnTo>
                <a:lnTo>
                  <a:pt x="7099484" y="6585371"/>
                </a:lnTo>
                <a:lnTo>
                  <a:pt x="7439228" y="6382897"/>
                </a:lnTo>
                <a:lnTo>
                  <a:pt x="7756911" y="6147589"/>
                </a:lnTo>
                <a:lnTo>
                  <a:pt x="8052533" y="5868503"/>
                </a:lnTo>
                <a:lnTo>
                  <a:pt x="8299620" y="5562056"/>
                </a:lnTo>
                <a:lnTo>
                  <a:pt x="8405514" y="5386944"/>
                </a:lnTo>
                <a:lnTo>
                  <a:pt x="8502584" y="5200886"/>
                </a:lnTo>
                <a:lnTo>
                  <a:pt x="8582005" y="5009357"/>
                </a:lnTo>
                <a:lnTo>
                  <a:pt x="8652601" y="4806883"/>
                </a:lnTo>
                <a:lnTo>
                  <a:pt x="8714373" y="4571576"/>
                </a:lnTo>
                <a:lnTo>
                  <a:pt x="8749671" y="4352685"/>
                </a:lnTo>
                <a:lnTo>
                  <a:pt x="8771732" y="4106433"/>
                </a:lnTo>
                <a:lnTo>
                  <a:pt x="8784969" y="3843764"/>
                </a:lnTo>
                <a:lnTo>
                  <a:pt x="8758495" y="3597512"/>
                </a:lnTo>
                <a:lnTo>
                  <a:pt x="8714373" y="3345787"/>
                </a:lnTo>
                <a:lnTo>
                  <a:pt x="8652601" y="3115952"/>
                </a:lnTo>
                <a:lnTo>
                  <a:pt x="8582005" y="2880644"/>
                </a:lnTo>
                <a:lnTo>
                  <a:pt x="8502584" y="2645337"/>
                </a:lnTo>
                <a:lnTo>
                  <a:pt x="8405514" y="2426446"/>
                </a:lnTo>
                <a:lnTo>
                  <a:pt x="8290795" y="2223972"/>
                </a:lnTo>
                <a:lnTo>
                  <a:pt x="8171664" y="2021498"/>
                </a:lnTo>
                <a:lnTo>
                  <a:pt x="7889279" y="1643911"/>
                </a:lnTo>
                <a:lnTo>
                  <a:pt x="7571596" y="1277269"/>
                </a:lnTo>
                <a:lnTo>
                  <a:pt x="7218615" y="954406"/>
                </a:lnTo>
                <a:lnTo>
                  <a:pt x="6839160" y="664375"/>
                </a:lnTo>
                <a:lnTo>
                  <a:pt x="6428820" y="418123"/>
                </a:lnTo>
                <a:lnTo>
                  <a:pt x="6005242" y="18281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245B68-D7BE-4D62-BC2B-4D5729E5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82" y="2325648"/>
            <a:ext cx="3498667" cy="2456485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30D061-37A7-4261-B0A0-8ADD86394B3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00638" y="838986"/>
            <a:ext cx="6292850" cy="52413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4169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9B7E1CAD-48B4-45E8-AC71-7B4CEEB5AE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25492" y="0"/>
            <a:ext cx="9366509" cy="6843713"/>
          </a:xfrm>
          <a:custGeom>
            <a:avLst/>
            <a:gdLst>
              <a:gd name="connsiteX0" fmla="*/ 3149894 w 9366509"/>
              <a:gd name="connsiteY0" fmla="*/ 0 h 6843713"/>
              <a:gd name="connsiteX1" fmla="*/ 7207729 w 9366509"/>
              <a:gd name="connsiteY1" fmla="*/ 0 h 6843713"/>
              <a:gd name="connsiteX2" fmla="*/ 7728853 w 9366509"/>
              <a:gd name="connsiteY2" fmla="*/ 155329 h 6843713"/>
              <a:gd name="connsiteX3" fmla="*/ 8323783 w 9366509"/>
              <a:gd name="connsiteY3" fmla="*/ 374392 h 6843713"/>
              <a:gd name="connsiteX4" fmla="*/ 8907061 w 9366509"/>
              <a:gd name="connsiteY4" fmla="*/ 651838 h 6843713"/>
              <a:gd name="connsiteX5" fmla="*/ 9366509 w 9366509"/>
              <a:gd name="connsiteY5" fmla="*/ 893714 h 6843713"/>
              <a:gd name="connsiteX6" fmla="*/ 9366509 w 9366509"/>
              <a:gd name="connsiteY6" fmla="*/ 6843713 h 6843713"/>
              <a:gd name="connsiteX7" fmla="*/ 768249 w 9366509"/>
              <a:gd name="connsiteY7" fmla="*/ 6843713 h 6843713"/>
              <a:gd name="connsiteX8" fmla="*/ 607301 w 9366509"/>
              <a:gd name="connsiteY8" fmla="*/ 6560777 h 6843713"/>
              <a:gd name="connsiteX9" fmla="*/ 362142 w 9366509"/>
              <a:gd name="connsiteY9" fmla="*/ 6023419 h 6843713"/>
              <a:gd name="connsiteX10" fmla="*/ 179684 w 9366509"/>
              <a:gd name="connsiteY10" fmla="*/ 5425444 h 6843713"/>
              <a:gd name="connsiteX11" fmla="*/ 101216 w 9366509"/>
              <a:gd name="connsiteY11" fmla="*/ 5125898 h 6843713"/>
              <a:gd name="connsiteX12" fmla="*/ 56781 w 9366509"/>
              <a:gd name="connsiteY12" fmla="*/ 4824862 h 6843713"/>
              <a:gd name="connsiteX13" fmla="*/ 12346 w 9366509"/>
              <a:gd name="connsiteY13" fmla="*/ 4523826 h 6843713"/>
              <a:gd name="connsiteX14" fmla="*/ 0 w 9366509"/>
              <a:gd name="connsiteY14" fmla="*/ 4241811 h 6843713"/>
              <a:gd name="connsiteX15" fmla="*/ 4521 w 9366509"/>
              <a:gd name="connsiteY15" fmla="*/ 3955653 h 6843713"/>
              <a:gd name="connsiteX16" fmla="*/ 37551 w 9366509"/>
              <a:gd name="connsiteY16" fmla="*/ 3671651 h 6843713"/>
              <a:gd name="connsiteX17" fmla="*/ 74160 w 9366509"/>
              <a:gd name="connsiteY17" fmla="*/ 3404515 h 6843713"/>
              <a:gd name="connsiteX18" fmla="*/ 125842 w 9366509"/>
              <a:gd name="connsiteY18" fmla="*/ 3157143 h 6843713"/>
              <a:gd name="connsiteX19" fmla="*/ 277270 w 9366509"/>
              <a:gd name="connsiteY19" fmla="*/ 2656892 h 6843713"/>
              <a:gd name="connsiteX20" fmla="*/ 495711 w 9366509"/>
              <a:gd name="connsiteY20" fmla="*/ 2194559 h 6843713"/>
              <a:gd name="connsiteX21" fmla="*/ 760273 w 9366509"/>
              <a:gd name="connsiteY21" fmla="*/ 1747229 h 6843713"/>
              <a:gd name="connsiteX22" fmla="*/ 1075575 w 9366509"/>
              <a:gd name="connsiteY22" fmla="*/ 1355549 h 6843713"/>
              <a:gd name="connsiteX23" fmla="*/ 1423710 w 9366509"/>
              <a:gd name="connsiteY23" fmla="*/ 999879 h 6843713"/>
              <a:gd name="connsiteX24" fmla="*/ 1821693 w 9366509"/>
              <a:gd name="connsiteY24" fmla="*/ 679475 h 6843713"/>
              <a:gd name="connsiteX25" fmla="*/ 2252508 w 9366509"/>
              <a:gd name="connsiteY25" fmla="*/ 395080 h 6843713"/>
              <a:gd name="connsiteX26" fmla="*/ 2717049 w 9366509"/>
              <a:gd name="connsiteY26" fmla="*/ 167081 h 6843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366509" h="6843713">
                <a:moveTo>
                  <a:pt x="3149894" y="0"/>
                </a:moveTo>
                <a:lnTo>
                  <a:pt x="7207729" y="0"/>
                </a:lnTo>
                <a:lnTo>
                  <a:pt x="7728853" y="155329"/>
                </a:lnTo>
                <a:lnTo>
                  <a:pt x="8323783" y="374392"/>
                </a:lnTo>
                <a:lnTo>
                  <a:pt x="8907061" y="651838"/>
                </a:lnTo>
                <a:lnTo>
                  <a:pt x="9366509" y="893714"/>
                </a:lnTo>
                <a:lnTo>
                  <a:pt x="9366509" y="6843713"/>
                </a:lnTo>
                <a:lnTo>
                  <a:pt x="768249" y="6843713"/>
                </a:lnTo>
                <a:lnTo>
                  <a:pt x="607301" y="6560777"/>
                </a:lnTo>
                <a:lnTo>
                  <a:pt x="362142" y="6023419"/>
                </a:lnTo>
                <a:lnTo>
                  <a:pt x="179684" y="5425444"/>
                </a:lnTo>
                <a:lnTo>
                  <a:pt x="101216" y="5125898"/>
                </a:lnTo>
                <a:lnTo>
                  <a:pt x="56781" y="4824862"/>
                </a:lnTo>
                <a:lnTo>
                  <a:pt x="12346" y="4523826"/>
                </a:lnTo>
                <a:lnTo>
                  <a:pt x="0" y="4241811"/>
                </a:lnTo>
                <a:lnTo>
                  <a:pt x="4521" y="3955653"/>
                </a:lnTo>
                <a:lnTo>
                  <a:pt x="37551" y="3671651"/>
                </a:lnTo>
                <a:lnTo>
                  <a:pt x="74160" y="3404515"/>
                </a:lnTo>
                <a:lnTo>
                  <a:pt x="125842" y="3157143"/>
                </a:lnTo>
                <a:lnTo>
                  <a:pt x="277270" y="2656892"/>
                </a:lnTo>
                <a:lnTo>
                  <a:pt x="495711" y="2194559"/>
                </a:lnTo>
                <a:lnTo>
                  <a:pt x="760273" y="1747229"/>
                </a:lnTo>
                <a:lnTo>
                  <a:pt x="1075575" y="1355549"/>
                </a:lnTo>
                <a:lnTo>
                  <a:pt x="1423710" y="999879"/>
                </a:lnTo>
                <a:lnTo>
                  <a:pt x="1821693" y="679475"/>
                </a:lnTo>
                <a:lnTo>
                  <a:pt x="2252508" y="395080"/>
                </a:lnTo>
                <a:lnTo>
                  <a:pt x="2717049" y="1670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Click icon to add picture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1/8/2025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979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82AAA3FA-E48E-4E4C-8D76-08BF173CE0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89F404A6-871E-4316-91C4-E577D8E03200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F37010D9-0206-4FA6-8EB0-4A74785D585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5CBA984A-AB57-4AE4-896F-42CC2AAB8B5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A8DADA-A3F9-464A-B9BA-25A365C1A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7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216F6A-AB47-4B4B-9DD2-361F771E6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3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97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 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82AAA3FA-E48E-4E4C-8D76-08BF173CE0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89F404A6-871E-4316-91C4-E577D8E03200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F37010D9-0206-4FA6-8EB0-4A74785D585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5CBA984A-AB57-4AE4-896F-42CC2AAB8B5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D4343E1-2980-4553-8C60-26A8B5828B9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00856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846F92BA-F8BE-4831-B110-5971C889D4C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86327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AE359D84-4C76-4CD0-B624-6DF850A10C4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55931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4E82A4-1189-4AC3-95D5-D2435A6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7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5703E44-581C-4B41-9496-94E20343D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3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557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1/8/2025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0" y="4134156"/>
            <a:ext cx="3869619" cy="2723844"/>
            <a:chOff x="1" y="3649663"/>
            <a:chExt cx="4537613" cy="319405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8" cy="92602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18859FD-02A1-4EBD-B3D6-0FB3AF9D7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90642181-CFD1-4C77-B057-A56CE72F014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FF0BDBD4-7825-4C67-99E9-C735E1FBB9E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94417C6D-B291-4A61-9921-775DA1D6D0D9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35980708-2905-4ABB-BDDC-DC6D33D7C6BC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C7F8108B-8CD4-48BF-94C0-01363B1E4F02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0A5D5B-F644-47FC-BA95-B93F1855AD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553" y="1408627"/>
            <a:ext cx="837285" cy="83728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96BA3150-050E-4A44-BE40-3BD47F04128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92897" y="1408627"/>
            <a:ext cx="837285" cy="83728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A3379A5C-5A4C-4054-89CF-DBCEC320E2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73424" y="1408627"/>
            <a:ext cx="837285" cy="83728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1563148-967F-403B-A638-B0C3C2AC9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6" y="469900"/>
            <a:ext cx="0" cy="59182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1557735-9BED-41DD-95DD-163D1C9E3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0" y="469900"/>
            <a:ext cx="0" cy="59182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579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1/8/2025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28760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1/8/2025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76C467B5-F894-4C8E-85EA-68892E97CE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414060" y="578617"/>
            <a:ext cx="2546068" cy="2118396"/>
          </a:xfrm>
          <a:custGeom>
            <a:avLst/>
            <a:gdLst>
              <a:gd name="connsiteX0" fmla="*/ 1223494 w 2546068"/>
              <a:gd name="connsiteY0" fmla="*/ 0 h 2118396"/>
              <a:gd name="connsiteX1" fmla="*/ 1301645 w 2546068"/>
              <a:gd name="connsiteY1" fmla="*/ 1481 h 2118396"/>
              <a:gd name="connsiteX2" fmla="*/ 1456993 w 2546068"/>
              <a:gd name="connsiteY2" fmla="*/ 11902 h 2118396"/>
              <a:gd name="connsiteX3" fmla="*/ 1599220 w 2546068"/>
              <a:gd name="connsiteY3" fmla="*/ 34335 h 2118396"/>
              <a:gd name="connsiteX4" fmla="*/ 1729636 w 2546068"/>
              <a:gd name="connsiteY4" fmla="*/ 64429 h 2118396"/>
              <a:gd name="connsiteX5" fmla="*/ 1850510 w 2546068"/>
              <a:gd name="connsiteY5" fmla="*/ 106121 h 2118396"/>
              <a:gd name="connsiteX6" fmla="*/ 1957783 w 2546068"/>
              <a:gd name="connsiteY6" fmla="*/ 155682 h 2118396"/>
              <a:gd name="connsiteX7" fmla="*/ 2054916 w 2546068"/>
              <a:gd name="connsiteY7" fmla="*/ 211661 h 2118396"/>
              <a:gd name="connsiteX8" fmla="*/ 2145607 w 2546068"/>
              <a:gd name="connsiteY8" fmla="*/ 274682 h 2118396"/>
              <a:gd name="connsiteX9" fmla="*/ 2225800 w 2546068"/>
              <a:gd name="connsiteY9" fmla="*/ 341014 h 2118396"/>
              <a:gd name="connsiteX10" fmla="*/ 2291914 w 2546068"/>
              <a:gd name="connsiteY10" fmla="*/ 411070 h 2118396"/>
              <a:gd name="connsiteX11" fmla="*/ 2353137 w 2546068"/>
              <a:gd name="connsiteY11" fmla="*/ 485890 h 2118396"/>
              <a:gd name="connsiteX12" fmla="*/ 2405292 w 2546068"/>
              <a:gd name="connsiteY12" fmla="*/ 560705 h 2118396"/>
              <a:gd name="connsiteX13" fmla="*/ 2448261 w 2546068"/>
              <a:gd name="connsiteY13" fmla="*/ 634482 h 2118396"/>
              <a:gd name="connsiteX14" fmla="*/ 2480729 w 2546068"/>
              <a:gd name="connsiteY14" fmla="*/ 711569 h 2118396"/>
              <a:gd name="connsiteX15" fmla="*/ 2507232 w 2546068"/>
              <a:gd name="connsiteY15" fmla="*/ 784095 h 2118396"/>
              <a:gd name="connsiteX16" fmla="*/ 2526576 w 2546068"/>
              <a:gd name="connsiteY16" fmla="*/ 857447 h 2118396"/>
              <a:gd name="connsiteX17" fmla="*/ 2537805 w 2546068"/>
              <a:gd name="connsiteY17" fmla="*/ 923338 h 2118396"/>
              <a:gd name="connsiteX18" fmla="*/ 2542592 w 2546068"/>
              <a:gd name="connsiteY18" fmla="*/ 996270 h 2118396"/>
              <a:gd name="connsiteX19" fmla="*/ 2546068 w 2546068"/>
              <a:gd name="connsiteY19" fmla="*/ 1073553 h 2118396"/>
              <a:gd name="connsiteX20" fmla="*/ 2541074 w 2546068"/>
              <a:gd name="connsiteY20" fmla="*/ 1156012 h 2118396"/>
              <a:gd name="connsiteX21" fmla="*/ 2531548 w 2546068"/>
              <a:gd name="connsiteY21" fmla="*/ 1246342 h 2118396"/>
              <a:gd name="connsiteX22" fmla="*/ 2514982 w 2546068"/>
              <a:gd name="connsiteY22" fmla="*/ 1338535 h 2118396"/>
              <a:gd name="connsiteX23" fmla="*/ 2491138 w 2546068"/>
              <a:gd name="connsiteY23" fmla="*/ 1430517 h 2118396"/>
              <a:gd name="connsiteX24" fmla="*/ 2452977 w 2546068"/>
              <a:gd name="connsiteY24" fmla="*/ 1524151 h 2118396"/>
              <a:gd name="connsiteX25" fmla="*/ 2410997 w 2546068"/>
              <a:gd name="connsiteY25" fmla="*/ 1616126 h 2118396"/>
              <a:gd name="connsiteX26" fmla="*/ 2353983 w 2546068"/>
              <a:gd name="connsiteY26" fmla="*/ 1703537 h 2118396"/>
              <a:gd name="connsiteX27" fmla="*/ 2285633 w 2546068"/>
              <a:gd name="connsiteY27" fmla="*/ 1787007 h 2118396"/>
              <a:gd name="connsiteX28" fmla="*/ 2202368 w 2546068"/>
              <a:gd name="connsiteY28" fmla="*/ 1866949 h 2118396"/>
              <a:gd name="connsiteX29" fmla="*/ 2108841 w 2546068"/>
              <a:gd name="connsiteY29" fmla="*/ 1936527 h 2118396"/>
              <a:gd name="connsiteX30" fmla="*/ 2054440 w 2546068"/>
              <a:gd name="connsiteY30" fmla="*/ 1967998 h 2118396"/>
              <a:gd name="connsiteX31" fmla="*/ 1996221 w 2546068"/>
              <a:gd name="connsiteY31" fmla="*/ 1997810 h 2118396"/>
              <a:gd name="connsiteX32" fmla="*/ 1935734 w 2546068"/>
              <a:gd name="connsiteY32" fmla="*/ 2023685 h 2118396"/>
              <a:gd name="connsiteX33" fmla="*/ 1871429 w 2546068"/>
              <a:gd name="connsiteY33" fmla="*/ 2047901 h 2118396"/>
              <a:gd name="connsiteX34" fmla="*/ 1796147 w 2546068"/>
              <a:gd name="connsiteY34" fmla="*/ 2071283 h 2118396"/>
              <a:gd name="connsiteX35" fmla="*/ 1725516 w 2546068"/>
              <a:gd name="connsiteY35" fmla="*/ 2087830 h 2118396"/>
              <a:gd name="connsiteX36" fmla="*/ 1645579 w 2546068"/>
              <a:gd name="connsiteY36" fmla="*/ 2102302 h 2118396"/>
              <a:gd name="connsiteX37" fmla="*/ 1560034 w 2546068"/>
              <a:gd name="connsiteY37" fmla="*/ 2115321 h 2118396"/>
              <a:gd name="connsiteX38" fmla="*/ 1478782 w 2546068"/>
              <a:gd name="connsiteY38" fmla="*/ 2118396 h 2118396"/>
              <a:gd name="connsiteX39" fmla="*/ 1395262 w 2546068"/>
              <a:gd name="connsiteY39" fmla="*/ 2117535 h 2118396"/>
              <a:gd name="connsiteX40" fmla="*/ 1318423 w 2546068"/>
              <a:gd name="connsiteY40" fmla="*/ 2111703 h 2118396"/>
              <a:gd name="connsiteX41" fmla="*/ 1239555 w 2546068"/>
              <a:gd name="connsiteY41" fmla="*/ 2104006 h 2118396"/>
              <a:gd name="connsiteX42" fmla="*/ 1160448 w 2546068"/>
              <a:gd name="connsiteY42" fmla="*/ 2094237 h 2118396"/>
              <a:gd name="connsiteX43" fmla="*/ 1086232 w 2546068"/>
              <a:gd name="connsiteY43" fmla="*/ 2079704 h 2118396"/>
              <a:gd name="connsiteX44" fmla="*/ 1016906 w 2546068"/>
              <a:gd name="connsiteY44" fmla="*/ 2060408 h 2118396"/>
              <a:gd name="connsiteX45" fmla="*/ 947461 w 2546068"/>
              <a:gd name="connsiteY45" fmla="*/ 2040076 h 2118396"/>
              <a:gd name="connsiteX46" fmla="*/ 816325 w 2546068"/>
              <a:gd name="connsiteY46" fmla="*/ 1988020 h 2118396"/>
              <a:gd name="connsiteX47" fmla="*/ 687812 w 2546068"/>
              <a:gd name="connsiteY47" fmla="*/ 1927263 h 2118396"/>
              <a:gd name="connsiteX48" fmla="*/ 572659 w 2546068"/>
              <a:gd name="connsiteY48" fmla="*/ 1856566 h 2118396"/>
              <a:gd name="connsiteX49" fmla="*/ 467528 w 2546068"/>
              <a:gd name="connsiteY49" fmla="*/ 1778414 h 2118396"/>
              <a:gd name="connsiteX50" fmla="*/ 375877 w 2546068"/>
              <a:gd name="connsiteY50" fmla="*/ 1691359 h 2118396"/>
              <a:gd name="connsiteX51" fmla="*/ 287447 w 2546068"/>
              <a:gd name="connsiteY51" fmla="*/ 1600782 h 2118396"/>
              <a:gd name="connsiteX52" fmla="*/ 212976 w 2546068"/>
              <a:gd name="connsiteY52" fmla="*/ 1505446 h 2118396"/>
              <a:gd name="connsiteX53" fmla="*/ 149003 w 2546068"/>
              <a:gd name="connsiteY53" fmla="*/ 1406799 h 2118396"/>
              <a:gd name="connsiteX54" fmla="*/ 94218 w 2546068"/>
              <a:gd name="connsiteY54" fmla="*/ 1309191 h 2118396"/>
              <a:gd name="connsiteX55" fmla="*/ 53512 w 2546068"/>
              <a:gd name="connsiteY55" fmla="*/ 1207860 h 2118396"/>
              <a:gd name="connsiteX56" fmla="*/ 22351 w 2546068"/>
              <a:gd name="connsiteY56" fmla="*/ 1110676 h 2118396"/>
              <a:gd name="connsiteX57" fmla="*/ 7297 w 2546068"/>
              <a:gd name="connsiteY57" fmla="*/ 1011634 h 2118396"/>
              <a:gd name="connsiteX58" fmla="*/ 0 w 2546068"/>
              <a:gd name="connsiteY58" fmla="*/ 916946 h 2118396"/>
              <a:gd name="connsiteX59" fmla="*/ 3440 w 2546068"/>
              <a:gd name="connsiteY59" fmla="*/ 821019 h 2118396"/>
              <a:gd name="connsiteX60" fmla="*/ 27284 w 2546068"/>
              <a:gd name="connsiteY60" fmla="*/ 729037 h 2118396"/>
              <a:gd name="connsiteX61" fmla="*/ 59957 w 2546068"/>
              <a:gd name="connsiteY61" fmla="*/ 634986 h 2118396"/>
              <a:gd name="connsiteX62" fmla="*/ 102295 w 2546068"/>
              <a:gd name="connsiteY62" fmla="*/ 546119 h 2118396"/>
              <a:gd name="connsiteX63" fmla="*/ 161457 w 2546068"/>
              <a:gd name="connsiteY63" fmla="*/ 461610 h 2118396"/>
              <a:gd name="connsiteX64" fmla="*/ 228256 w 2546068"/>
              <a:gd name="connsiteY64" fmla="*/ 380418 h 2118396"/>
              <a:gd name="connsiteX65" fmla="*/ 306869 w 2546068"/>
              <a:gd name="connsiteY65" fmla="*/ 307312 h 2118396"/>
              <a:gd name="connsiteX66" fmla="*/ 396818 w 2546068"/>
              <a:gd name="connsiteY66" fmla="*/ 238146 h 2118396"/>
              <a:gd name="connsiteX67" fmla="*/ 500250 w 2546068"/>
              <a:gd name="connsiteY67" fmla="*/ 175824 h 2118396"/>
              <a:gd name="connsiteX68" fmla="*/ 610007 w 2546068"/>
              <a:gd name="connsiteY68" fmla="*/ 121169 h 2118396"/>
              <a:gd name="connsiteX69" fmla="*/ 729908 w 2546068"/>
              <a:gd name="connsiteY69" fmla="*/ 75842 h 2118396"/>
              <a:gd name="connsiteX70" fmla="*/ 791351 w 2546068"/>
              <a:gd name="connsiteY70" fmla="*/ 58256 h 2118396"/>
              <a:gd name="connsiteX71" fmla="*/ 856613 w 2546068"/>
              <a:gd name="connsiteY71" fmla="*/ 42328 h 2118396"/>
              <a:gd name="connsiteX72" fmla="*/ 927243 w 2546068"/>
              <a:gd name="connsiteY72" fmla="*/ 25781 h 2118396"/>
              <a:gd name="connsiteX73" fmla="*/ 998471 w 2546068"/>
              <a:gd name="connsiteY73" fmla="*/ 14414 h 2118396"/>
              <a:gd name="connsiteX74" fmla="*/ 1070058 w 2546068"/>
              <a:gd name="connsiteY74" fmla="*/ 6155 h 2118396"/>
              <a:gd name="connsiteX75" fmla="*/ 1147611 w 2546068"/>
              <a:gd name="connsiteY75" fmla="*/ 2456 h 211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546068" h="2118396">
                <a:moveTo>
                  <a:pt x="1223494" y="0"/>
                </a:moveTo>
                <a:lnTo>
                  <a:pt x="1301645" y="1481"/>
                </a:lnTo>
                <a:lnTo>
                  <a:pt x="1456993" y="11902"/>
                </a:lnTo>
                <a:lnTo>
                  <a:pt x="1599220" y="34335"/>
                </a:lnTo>
                <a:lnTo>
                  <a:pt x="1729636" y="64429"/>
                </a:lnTo>
                <a:lnTo>
                  <a:pt x="1850510" y="106121"/>
                </a:lnTo>
                <a:lnTo>
                  <a:pt x="1957783" y="155682"/>
                </a:lnTo>
                <a:lnTo>
                  <a:pt x="2054916" y="211661"/>
                </a:lnTo>
                <a:lnTo>
                  <a:pt x="2145607" y="274682"/>
                </a:lnTo>
                <a:lnTo>
                  <a:pt x="2225800" y="341014"/>
                </a:lnTo>
                <a:lnTo>
                  <a:pt x="2291914" y="411070"/>
                </a:lnTo>
                <a:lnTo>
                  <a:pt x="2353137" y="485890"/>
                </a:lnTo>
                <a:lnTo>
                  <a:pt x="2405292" y="560705"/>
                </a:lnTo>
                <a:lnTo>
                  <a:pt x="2448261" y="634482"/>
                </a:lnTo>
                <a:lnTo>
                  <a:pt x="2480729" y="711569"/>
                </a:lnTo>
                <a:lnTo>
                  <a:pt x="2507232" y="784095"/>
                </a:lnTo>
                <a:lnTo>
                  <a:pt x="2526576" y="857447"/>
                </a:lnTo>
                <a:lnTo>
                  <a:pt x="2537805" y="923338"/>
                </a:lnTo>
                <a:lnTo>
                  <a:pt x="2542592" y="996270"/>
                </a:lnTo>
                <a:lnTo>
                  <a:pt x="2546068" y="1073553"/>
                </a:lnTo>
                <a:lnTo>
                  <a:pt x="2541074" y="1156012"/>
                </a:lnTo>
                <a:lnTo>
                  <a:pt x="2531548" y="1246342"/>
                </a:lnTo>
                <a:lnTo>
                  <a:pt x="2514982" y="1338535"/>
                </a:lnTo>
                <a:lnTo>
                  <a:pt x="2491138" y="1430517"/>
                </a:lnTo>
                <a:lnTo>
                  <a:pt x="2452977" y="1524151"/>
                </a:lnTo>
                <a:lnTo>
                  <a:pt x="2410997" y="1616126"/>
                </a:lnTo>
                <a:lnTo>
                  <a:pt x="2353983" y="1703537"/>
                </a:lnTo>
                <a:lnTo>
                  <a:pt x="2285633" y="1787007"/>
                </a:lnTo>
                <a:lnTo>
                  <a:pt x="2202368" y="1866949"/>
                </a:lnTo>
                <a:lnTo>
                  <a:pt x="2108841" y="1936527"/>
                </a:lnTo>
                <a:lnTo>
                  <a:pt x="2054440" y="1967998"/>
                </a:lnTo>
                <a:lnTo>
                  <a:pt x="1996221" y="1997810"/>
                </a:lnTo>
                <a:lnTo>
                  <a:pt x="1935734" y="2023685"/>
                </a:lnTo>
                <a:lnTo>
                  <a:pt x="1871429" y="2047901"/>
                </a:lnTo>
                <a:lnTo>
                  <a:pt x="1796147" y="2071283"/>
                </a:lnTo>
                <a:lnTo>
                  <a:pt x="1725516" y="2087830"/>
                </a:lnTo>
                <a:lnTo>
                  <a:pt x="1645579" y="2102302"/>
                </a:lnTo>
                <a:lnTo>
                  <a:pt x="1560034" y="2115321"/>
                </a:lnTo>
                <a:lnTo>
                  <a:pt x="1478782" y="2118396"/>
                </a:lnTo>
                <a:lnTo>
                  <a:pt x="1395262" y="2117535"/>
                </a:lnTo>
                <a:lnTo>
                  <a:pt x="1318423" y="2111703"/>
                </a:lnTo>
                <a:lnTo>
                  <a:pt x="1239555" y="2104006"/>
                </a:lnTo>
                <a:lnTo>
                  <a:pt x="1160448" y="2094237"/>
                </a:lnTo>
                <a:lnTo>
                  <a:pt x="1086232" y="2079704"/>
                </a:lnTo>
                <a:lnTo>
                  <a:pt x="1016906" y="2060408"/>
                </a:lnTo>
                <a:lnTo>
                  <a:pt x="947461" y="2040076"/>
                </a:lnTo>
                <a:lnTo>
                  <a:pt x="816325" y="1988020"/>
                </a:lnTo>
                <a:lnTo>
                  <a:pt x="687812" y="1927263"/>
                </a:lnTo>
                <a:lnTo>
                  <a:pt x="572659" y="1856566"/>
                </a:lnTo>
                <a:lnTo>
                  <a:pt x="467528" y="1778414"/>
                </a:lnTo>
                <a:lnTo>
                  <a:pt x="375877" y="1691359"/>
                </a:lnTo>
                <a:lnTo>
                  <a:pt x="287447" y="1600782"/>
                </a:lnTo>
                <a:lnTo>
                  <a:pt x="212976" y="1505446"/>
                </a:lnTo>
                <a:lnTo>
                  <a:pt x="149003" y="1406799"/>
                </a:lnTo>
                <a:lnTo>
                  <a:pt x="94218" y="1309191"/>
                </a:lnTo>
                <a:lnTo>
                  <a:pt x="53512" y="1207860"/>
                </a:lnTo>
                <a:lnTo>
                  <a:pt x="22351" y="1110676"/>
                </a:lnTo>
                <a:lnTo>
                  <a:pt x="7297" y="1011634"/>
                </a:lnTo>
                <a:lnTo>
                  <a:pt x="0" y="916946"/>
                </a:lnTo>
                <a:lnTo>
                  <a:pt x="3440" y="821019"/>
                </a:lnTo>
                <a:lnTo>
                  <a:pt x="27284" y="729037"/>
                </a:lnTo>
                <a:lnTo>
                  <a:pt x="59957" y="634986"/>
                </a:lnTo>
                <a:lnTo>
                  <a:pt x="102295" y="546119"/>
                </a:lnTo>
                <a:lnTo>
                  <a:pt x="161457" y="461610"/>
                </a:lnTo>
                <a:lnTo>
                  <a:pt x="228256" y="380418"/>
                </a:lnTo>
                <a:lnTo>
                  <a:pt x="306869" y="307312"/>
                </a:lnTo>
                <a:lnTo>
                  <a:pt x="396818" y="238146"/>
                </a:lnTo>
                <a:lnTo>
                  <a:pt x="500250" y="175824"/>
                </a:lnTo>
                <a:lnTo>
                  <a:pt x="610007" y="121169"/>
                </a:lnTo>
                <a:lnTo>
                  <a:pt x="729908" y="75842"/>
                </a:lnTo>
                <a:lnTo>
                  <a:pt x="791351" y="58256"/>
                </a:lnTo>
                <a:lnTo>
                  <a:pt x="856613" y="42328"/>
                </a:lnTo>
                <a:lnTo>
                  <a:pt x="927243" y="25781"/>
                </a:lnTo>
                <a:lnTo>
                  <a:pt x="998471" y="14414"/>
                </a:lnTo>
                <a:lnTo>
                  <a:pt x="1070058" y="6155"/>
                </a:lnTo>
                <a:lnTo>
                  <a:pt x="1147611" y="24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flower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D89EE316-A7DC-462C-A6F2-E287C96A5CC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78740" y="1733723"/>
            <a:ext cx="2787183" cy="2477324"/>
          </a:xfrm>
          <a:custGeom>
            <a:avLst/>
            <a:gdLst>
              <a:gd name="connsiteX0" fmla="*/ 1136220 w 2787183"/>
              <a:gd name="connsiteY0" fmla="*/ 0 h 2477324"/>
              <a:gd name="connsiteX1" fmla="*/ 1265919 w 2787183"/>
              <a:gd name="connsiteY1" fmla="*/ 3537 h 2477324"/>
              <a:gd name="connsiteX2" fmla="*/ 1395618 w 2787183"/>
              <a:gd name="connsiteY2" fmla="*/ 22987 h 2477324"/>
              <a:gd name="connsiteX3" fmla="*/ 1532073 w 2787183"/>
              <a:gd name="connsiteY3" fmla="*/ 51279 h 2477324"/>
              <a:gd name="connsiteX4" fmla="*/ 1665825 w 2787183"/>
              <a:gd name="connsiteY4" fmla="*/ 93718 h 2477324"/>
              <a:gd name="connsiteX5" fmla="*/ 1802279 w 2787183"/>
              <a:gd name="connsiteY5" fmla="*/ 144997 h 2477324"/>
              <a:gd name="connsiteX6" fmla="*/ 1936032 w 2787183"/>
              <a:gd name="connsiteY6" fmla="*/ 206886 h 2477324"/>
              <a:gd name="connsiteX7" fmla="*/ 2065731 w 2787183"/>
              <a:gd name="connsiteY7" fmla="*/ 282921 h 2477324"/>
              <a:gd name="connsiteX8" fmla="*/ 2191377 w 2787183"/>
              <a:gd name="connsiteY8" fmla="*/ 362492 h 2477324"/>
              <a:gd name="connsiteX9" fmla="*/ 2307566 w 2787183"/>
              <a:gd name="connsiteY9" fmla="*/ 456210 h 2477324"/>
              <a:gd name="connsiteX10" fmla="*/ 2415649 w 2787183"/>
              <a:gd name="connsiteY10" fmla="*/ 560537 h 2477324"/>
              <a:gd name="connsiteX11" fmla="*/ 2512923 w 2787183"/>
              <a:gd name="connsiteY11" fmla="*/ 679010 h 2477324"/>
              <a:gd name="connsiteX12" fmla="*/ 2599389 w 2787183"/>
              <a:gd name="connsiteY12" fmla="*/ 801019 h 2477324"/>
              <a:gd name="connsiteX13" fmla="*/ 2635867 w 2787183"/>
              <a:gd name="connsiteY13" fmla="*/ 866445 h 2477324"/>
              <a:gd name="connsiteX14" fmla="*/ 2670994 w 2787183"/>
              <a:gd name="connsiteY14" fmla="*/ 931870 h 2477324"/>
              <a:gd name="connsiteX15" fmla="*/ 2700717 w 2787183"/>
              <a:gd name="connsiteY15" fmla="*/ 1002600 h 2477324"/>
              <a:gd name="connsiteX16" fmla="*/ 2725036 w 2787183"/>
              <a:gd name="connsiteY16" fmla="*/ 1078635 h 2477324"/>
              <a:gd name="connsiteX17" fmla="*/ 2746652 w 2787183"/>
              <a:gd name="connsiteY17" fmla="*/ 1154670 h 2477324"/>
              <a:gd name="connsiteX18" fmla="*/ 2765567 w 2787183"/>
              <a:gd name="connsiteY18" fmla="*/ 1228937 h 2477324"/>
              <a:gd name="connsiteX19" fmla="*/ 2779077 w 2787183"/>
              <a:gd name="connsiteY19" fmla="*/ 1310276 h 2477324"/>
              <a:gd name="connsiteX20" fmla="*/ 2787183 w 2787183"/>
              <a:gd name="connsiteY20" fmla="*/ 1389848 h 2477324"/>
              <a:gd name="connsiteX21" fmla="*/ 2783130 w 2787183"/>
              <a:gd name="connsiteY21" fmla="*/ 1474724 h 2477324"/>
              <a:gd name="connsiteX22" fmla="*/ 2776375 w 2787183"/>
              <a:gd name="connsiteY22" fmla="*/ 1554296 h 2477324"/>
              <a:gd name="connsiteX23" fmla="*/ 2765567 w 2787183"/>
              <a:gd name="connsiteY23" fmla="*/ 1625026 h 2477324"/>
              <a:gd name="connsiteX24" fmla="*/ 2746652 w 2787183"/>
              <a:gd name="connsiteY24" fmla="*/ 1701061 h 2477324"/>
              <a:gd name="connsiteX25" fmla="*/ 2725036 w 2787183"/>
              <a:gd name="connsiteY25" fmla="*/ 1766486 h 2477324"/>
              <a:gd name="connsiteX26" fmla="*/ 2700717 w 2787183"/>
              <a:gd name="connsiteY26" fmla="*/ 1828375 h 2477324"/>
              <a:gd name="connsiteX27" fmla="*/ 2670994 w 2787183"/>
              <a:gd name="connsiteY27" fmla="*/ 1888496 h 2477324"/>
              <a:gd name="connsiteX28" fmla="*/ 2638569 w 2787183"/>
              <a:gd name="connsiteY28" fmla="*/ 1945080 h 2477324"/>
              <a:gd name="connsiteX29" fmla="*/ 2562911 w 2787183"/>
              <a:gd name="connsiteY29" fmla="*/ 2044102 h 2477324"/>
              <a:gd name="connsiteX30" fmla="*/ 2472392 w 2787183"/>
              <a:gd name="connsiteY30" fmla="*/ 2134283 h 2477324"/>
              <a:gd name="connsiteX31" fmla="*/ 2375118 w 2787183"/>
              <a:gd name="connsiteY31" fmla="*/ 2210318 h 2477324"/>
              <a:gd name="connsiteX32" fmla="*/ 2271088 w 2787183"/>
              <a:gd name="connsiteY32" fmla="*/ 2275743 h 2477324"/>
              <a:gd name="connsiteX33" fmla="*/ 2158952 w 2787183"/>
              <a:gd name="connsiteY33" fmla="*/ 2327023 h 2477324"/>
              <a:gd name="connsiteX34" fmla="*/ 2044115 w 2787183"/>
              <a:gd name="connsiteY34" fmla="*/ 2374765 h 2477324"/>
              <a:gd name="connsiteX35" fmla="*/ 1929277 w 2787183"/>
              <a:gd name="connsiteY35" fmla="*/ 2408362 h 2477324"/>
              <a:gd name="connsiteX36" fmla="*/ 1813088 w 2787183"/>
              <a:gd name="connsiteY36" fmla="*/ 2434886 h 2477324"/>
              <a:gd name="connsiteX37" fmla="*/ 1698250 w 2787183"/>
              <a:gd name="connsiteY37" fmla="*/ 2454337 h 2477324"/>
              <a:gd name="connsiteX38" fmla="*/ 1592869 w 2787183"/>
              <a:gd name="connsiteY38" fmla="*/ 2468483 h 2477324"/>
              <a:gd name="connsiteX39" fmla="*/ 1492893 w 2787183"/>
              <a:gd name="connsiteY39" fmla="*/ 2473788 h 2477324"/>
              <a:gd name="connsiteX40" fmla="*/ 1398320 w 2787183"/>
              <a:gd name="connsiteY40" fmla="*/ 2477324 h 2477324"/>
              <a:gd name="connsiteX41" fmla="*/ 1311854 w 2787183"/>
              <a:gd name="connsiteY41" fmla="*/ 2473788 h 2477324"/>
              <a:gd name="connsiteX42" fmla="*/ 1214580 w 2787183"/>
              <a:gd name="connsiteY42" fmla="*/ 2463178 h 2477324"/>
              <a:gd name="connsiteX43" fmla="*/ 1117305 w 2787183"/>
              <a:gd name="connsiteY43" fmla="*/ 2445496 h 2477324"/>
              <a:gd name="connsiteX44" fmla="*/ 1013276 w 2787183"/>
              <a:gd name="connsiteY44" fmla="*/ 2422508 h 2477324"/>
              <a:gd name="connsiteX45" fmla="*/ 911948 w 2787183"/>
              <a:gd name="connsiteY45" fmla="*/ 2388911 h 2477324"/>
              <a:gd name="connsiteX46" fmla="*/ 807919 w 2787183"/>
              <a:gd name="connsiteY46" fmla="*/ 2346473 h 2477324"/>
              <a:gd name="connsiteX47" fmla="*/ 702538 w 2787183"/>
              <a:gd name="connsiteY47" fmla="*/ 2295194 h 2477324"/>
              <a:gd name="connsiteX48" fmla="*/ 602561 w 2787183"/>
              <a:gd name="connsiteY48" fmla="*/ 2238610 h 2477324"/>
              <a:gd name="connsiteX49" fmla="*/ 505287 w 2787183"/>
              <a:gd name="connsiteY49" fmla="*/ 2167880 h 2477324"/>
              <a:gd name="connsiteX50" fmla="*/ 410715 w 2787183"/>
              <a:gd name="connsiteY50" fmla="*/ 2086540 h 2477324"/>
              <a:gd name="connsiteX51" fmla="*/ 324248 w 2787183"/>
              <a:gd name="connsiteY51" fmla="*/ 1998127 h 2477324"/>
              <a:gd name="connsiteX52" fmla="*/ 244537 w 2787183"/>
              <a:gd name="connsiteY52" fmla="*/ 1899105 h 2477324"/>
              <a:gd name="connsiteX53" fmla="*/ 172933 w 2787183"/>
              <a:gd name="connsiteY53" fmla="*/ 1785937 h 2477324"/>
              <a:gd name="connsiteX54" fmla="*/ 114838 w 2787183"/>
              <a:gd name="connsiteY54" fmla="*/ 1662159 h 2477324"/>
              <a:gd name="connsiteX55" fmla="*/ 64850 w 2787183"/>
              <a:gd name="connsiteY55" fmla="*/ 1526003 h 2477324"/>
              <a:gd name="connsiteX56" fmla="*/ 28372 w 2787183"/>
              <a:gd name="connsiteY56" fmla="*/ 1375702 h 2477324"/>
              <a:gd name="connsiteX57" fmla="*/ 14862 w 2787183"/>
              <a:gd name="connsiteY57" fmla="*/ 1299667 h 2477324"/>
              <a:gd name="connsiteX58" fmla="*/ 6755 w 2787183"/>
              <a:gd name="connsiteY58" fmla="*/ 1225400 h 2477324"/>
              <a:gd name="connsiteX59" fmla="*/ 0 w 2787183"/>
              <a:gd name="connsiteY59" fmla="*/ 1149365 h 2477324"/>
              <a:gd name="connsiteX60" fmla="*/ 0 w 2787183"/>
              <a:gd name="connsiteY60" fmla="*/ 1078635 h 2477324"/>
              <a:gd name="connsiteX61" fmla="*/ 4053 w 2787183"/>
              <a:gd name="connsiteY61" fmla="*/ 1007905 h 2477324"/>
              <a:gd name="connsiteX62" fmla="*/ 14862 w 2787183"/>
              <a:gd name="connsiteY62" fmla="*/ 937175 h 2477324"/>
              <a:gd name="connsiteX63" fmla="*/ 25670 w 2787183"/>
              <a:gd name="connsiteY63" fmla="*/ 871749 h 2477324"/>
              <a:gd name="connsiteX64" fmla="*/ 39180 w 2787183"/>
              <a:gd name="connsiteY64" fmla="*/ 809861 h 2477324"/>
              <a:gd name="connsiteX65" fmla="*/ 79711 w 2787183"/>
              <a:gd name="connsiteY65" fmla="*/ 687851 h 2477324"/>
              <a:gd name="connsiteX66" fmla="*/ 133753 w 2787183"/>
              <a:gd name="connsiteY66" fmla="*/ 574683 h 2477324"/>
              <a:gd name="connsiteX67" fmla="*/ 198602 w 2787183"/>
              <a:gd name="connsiteY67" fmla="*/ 466819 h 2477324"/>
              <a:gd name="connsiteX68" fmla="*/ 274260 w 2787183"/>
              <a:gd name="connsiteY68" fmla="*/ 371334 h 2477324"/>
              <a:gd name="connsiteX69" fmla="*/ 356673 w 2787183"/>
              <a:gd name="connsiteY69" fmla="*/ 286457 h 2477324"/>
              <a:gd name="connsiteX70" fmla="*/ 451246 w 2787183"/>
              <a:gd name="connsiteY70" fmla="*/ 212191 h 2477324"/>
              <a:gd name="connsiteX71" fmla="*/ 551222 w 2787183"/>
              <a:gd name="connsiteY71" fmla="*/ 144997 h 2477324"/>
              <a:gd name="connsiteX72" fmla="*/ 659305 w 2787183"/>
              <a:gd name="connsiteY72" fmla="*/ 93718 h 2477324"/>
              <a:gd name="connsiteX73" fmla="*/ 775494 w 2787183"/>
              <a:gd name="connsiteY73" fmla="*/ 51279 h 2477324"/>
              <a:gd name="connsiteX74" fmla="*/ 890332 w 2787183"/>
              <a:gd name="connsiteY74" fmla="*/ 17683 h 2477324"/>
              <a:gd name="connsiteX75" fmla="*/ 1013276 w 2787183"/>
              <a:gd name="connsiteY75" fmla="*/ 3537 h 247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87183" h="2477324">
                <a:moveTo>
                  <a:pt x="1136220" y="0"/>
                </a:moveTo>
                <a:lnTo>
                  <a:pt x="1265919" y="3537"/>
                </a:lnTo>
                <a:lnTo>
                  <a:pt x="1395618" y="22987"/>
                </a:lnTo>
                <a:lnTo>
                  <a:pt x="1532073" y="51279"/>
                </a:lnTo>
                <a:lnTo>
                  <a:pt x="1665825" y="93718"/>
                </a:lnTo>
                <a:lnTo>
                  <a:pt x="1802279" y="144997"/>
                </a:lnTo>
                <a:lnTo>
                  <a:pt x="1936032" y="206886"/>
                </a:lnTo>
                <a:lnTo>
                  <a:pt x="2065731" y="282921"/>
                </a:lnTo>
                <a:lnTo>
                  <a:pt x="2191377" y="362492"/>
                </a:lnTo>
                <a:lnTo>
                  <a:pt x="2307566" y="456210"/>
                </a:lnTo>
                <a:lnTo>
                  <a:pt x="2415649" y="560537"/>
                </a:lnTo>
                <a:lnTo>
                  <a:pt x="2512923" y="679010"/>
                </a:lnTo>
                <a:lnTo>
                  <a:pt x="2599389" y="801019"/>
                </a:lnTo>
                <a:lnTo>
                  <a:pt x="2635867" y="866445"/>
                </a:lnTo>
                <a:lnTo>
                  <a:pt x="2670994" y="931870"/>
                </a:lnTo>
                <a:lnTo>
                  <a:pt x="2700717" y="1002600"/>
                </a:lnTo>
                <a:lnTo>
                  <a:pt x="2725036" y="1078635"/>
                </a:lnTo>
                <a:lnTo>
                  <a:pt x="2746652" y="1154670"/>
                </a:lnTo>
                <a:lnTo>
                  <a:pt x="2765567" y="1228937"/>
                </a:lnTo>
                <a:lnTo>
                  <a:pt x="2779077" y="1310276"/>
                </a:lnTo>
                <a:lnTo>
                  <a:pt x="2787183" y="1389848"/>
                </a:lnTo>
                <a:lnTo>
                  <a:pt x="2783130" y="1474724"/>
                </a:lnTo>
                <a:lnTo>
                  <a:pt x="2776375" y="1554296"/>
                </a:lnTo>
                <a:lnTo>
                  <a:pt x="2765567" y="1625026"/>
                </a:lnTo>
                <a:lnTo>
                  <a:pt x="2746652" y="1701061"/>
                </a:lnTo>
                <a:lnTo>
                  <a:pt x="2725036" y="1766486"/>
                </a:lnTo>
                <a:lnTo>
                  <a:pt x="2700717" y="1828375"/>
                </a:lnTo>
                <a:lnTo>
                  <a:pt x="2670994" y="1888496"/>
                </a:lnTo>
                <a:lnTo>
                  <a:pt x="2638569" y="1945080"/>
                </a:lnTo>
                <a:lnTo>
                  <a:pt x="2562911" y="2044102"/>
                </a:lnTo>
                <a:lnTo>
                  <a:pt x="2472392" y="2134283"/>
                </a:lnTo>
                <a:lnTo>
                  <a:pt x="2375118" y="2210318"/>
                </a:lnTo>
                <a:lnTo>
                  <a:pt x="2271088" y="2275743"/>
                </a:lnTo>
                <a:lnTo>
                  <a:pt x="2158952" y="2327023"/>
                </a:lnTo>
                <a:lnTo>
                  <a:pt x="2044115" y="2374765"/>
                </a:lnTo>
                <a:lnTo>
                  <a:pt x="1929277" y="2408362"/>
                </a:lnTo>
                <a:lnTo>
                  <a:pt x="1813088" y="2434886"/>
                </a:lnTo>
                <a:lnTo>
                  <a:pt x="1698250" y="2454337"/>
                </a:lnTo>
                <a:lnTo>
                  <a:pt x="1592869" y="2468483"/>
                </a:lnTo>
                <a:lnTo>
                  <a:pt x="1492893" y="2473788"/>
                </a:lnTo>
                <a:lnTo>
                  <a:pt x="1398320" y="2477324"/>
                </a:lnTo>
                <a:lnTo>
                  <a:pt x="1311854" y="2473788"/>
                </a:lnTo>
                <a:lnTo>
                  <a:pt x="1214580" y="2463178"/>
                </a:lnTo>
                <a:lnTo>
                  <a:pt x="1117305" y="2445496"/>
                </a:lnTo>
                <a:lnTo>
                  <a:pt x="1013276" y="2422508"/>
                </a:lnTo>
                <a:lnTo>
                  <a:pt x="911948" y="2388911"/>
                </a:lnTo>
                <a:lnTo>
                  <a:pt x="807919" y="2346473"/>
                </a:lnTo>
                <a:lnTo>
                  <a:pt x="702538" y="2295194"/>
                </a:lnTo>
                <a:lnTo>
                  <a:pt x="602561" y="2238610"/>
                </a:lnTo>
                <a:lnTo>
                  <a:pt x="505287" y="2167880"/>
                </a:lnTo>
                <a:lnTo>
                  <a:pt x="410715" y="2086540"/>
                </a:lnTo>
                <a:lnTo>
                  <a:pt x="324248" y="1998127"/>
                </a:lnTo>
                <a:lnTo>
                  <a:pt x="244537" y="1899105"/>
                </a:lnTo>
                <a:lnTo>
                  <a:pt x="172933" y="1785937"/>
                </a:lnTo>
                <a:lnTo>
                  <a:pt x="114838" y="1662159"/>
                </a:lnTo>
                <a:lnTo>
                  <a:pt x="64850" y="1526003"/>
                </a:lnTo>
                <a:lnTo>
                  <a:pt x="28372" y="1375702"/>
                </a:lnTo>
                <a:lnTo>
                  <a:pt x="14862" y="1299667"/>
                </a:lnTo>
                <a:lnTo>
                  <a:pt x="6755" y="1225400"/>
                </a:lnTo>
                <a:lnTo>
                  <a:pt x="0" y="1149365"/>
                </a:lnTo>
                <a:lnTo>
                  <a:pt x="0" y="1078635"/>
                </a:lnTo>
                <a:lnTo>
                  <a:pt x="4053" y="1007905"/>
                </a:lnTo>
                <a:lnTo>
                  <a:pt x="14862" y="937175"/>
                </a:lnTo>
                <a:lnTo>
                  <a:pt x="25670" y="871749"/>
                </a:lnTo>
                <a:lnTo>
                  <a:pt x="39180" y="809861"/>
                </a:lnTo>
                <a:lnTo>
                  <a:pt x="79711" y="687851"/>
                </a:lnTo>
                <a:lnTo>
                  <a:pt x="133753" y="574683"/>
                </a:lnTo>
                <a:lnTo>
                  <a:pt x="198602" y="466819"/>
                </a:lnTo>
                <a:lnTo>
                  <a:pt x="274260" y="371334"/>
                </a:lnTo>
                <a:lnTo>
                  <a:pt x="356673" y="286457"/>
                </a:lnTo>
                <a:lnTo>
                  <a:pt x="451246" y="212191"/>
                </a:lnTo>
                <a:lnTo>
                  <a:pt x="551222" y="144997"/>
                </a:lnTo>
                <a:lnTo>
                  <a:pt x="659305" y="93718"/>
                </a:lnTo>
                <a:lnTo>
                  <a:pt x="775494" y="51279"/>
                </a:lnTo>
                <a:lnTo>
                  <a:pt x="890332" y="17683"/>
                </a:lnTo>
                <a:lnTo>
                  <a:pt x="1013276" y="35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bird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F8C97492-F95E-4311-8ED2-BB505061940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51330" y="4753273"/>
            <a:ext cx="2651445" cy="1668624"/>
          </a:xfrm>
          <a:custGeom>
            <a:avLst/>
            <a:gdLst>
              <a:gd name="connsiteX0" fmla="*/ 1480791 w 2834809"/>
              <a:gd name="connsiteY0" fmla="*/ 0 h 1784020"/>
              <a:gd name="connsiteX1" fmla="*/ 1653730 w 2834809"/>
              <a:gd name="connsiteY1" fmla="*/ 3880 h 1784020"/>
              <a:gd name="connsiteX2" fmla="*/ 1811652 w 2834809"/>
              <a:gd name="connsiteY2" fmla="*/ 18320 h 1784020"/>
              <a:gd name="connsiteX3" fmla="*/ 1956159 w 2834809"/>
              <a:gd name="connsiteY3" fmla="*/ 39603 h 1784020"/>
              <a:gd name="connsiteX4" fmla="*/ 2089655 w 2834809"/>
              <a:gd name="connsiteY4" fmla="*/ 70984 h 1784020"/>
              <a:gd name="connsiteX5" fmla="*/ 2207733 w 2834809"/>
              <a:gd name="connsiteY5" fmla="*/ 109440 h 1784020"/>
              <a:gd name="connsiteX6" fmla="*/ 2314298 w 2834809"/>
              <a:gd name="connsiteY6" fmla="*/ 153637 h 1784020"/>
              <a:gd name="connsiteX7" fmla="*/ 2413455 w 2834809"/>
              <a:gd name="connsiteY7" fmla="*/ 203986 h 1784020"/>
              <a:gd name="connsiteX8" fmla="*/ 2500797 w 2834809"/>
              <a:gd name="connsiteY8" fmla="*/ 257463 h 1784020"/>
              <a:gd name="connsiteX9" fmla="*/ 2572319 w 2834809"/>
              <a:gd name="connsiteY9" fmla="*/ 314530 h 1784020"/>
              <a:gd name="connsiteX10" fmla="*/ 2638235 w 2834809"/>
              <a:gd name="connsiteY10" fmla="*/ 375775 h 1784020"/>
              <a:gd name="connsiteX11" fmla="*/ 2694037 w 2834809"/>
              <a:gd name="connsiteY11" fmla="*/ 437304 h 1784020"/>
              <a:gd name="connsiteX12" fmla="*/ 2739625 w 2834809"/>
              <a:gd name="connsiteY12" fmla="*/ 498247 h 1784020"/>
              <a:gd name="connsiteX13" fmla="*/ 2773398 w 2834809"/>
              <a:gd name="connsiteY13" fmla="*/ 562317 h 1784020"/>
              <a:gd name="connsiteX14" fmla="*/ 2800660 w 2834809"/>
              <a:gd name="connsiteY14" fmla="*/ 622726 h 1784020"/>
              <a:gd name="connsiteX15" fmla="*/ 2819913 w 2834809"/>
              <a:gd name="connsiteY15" fmla="*/ 684059 h 1784020"/>
              <a:gd name="connsiteX16" fmla="*/ 2830350 w 2834809"/>
              <a:gd name="connsiteY16" fmla="*/ 739347 h 1784020"/>
              <a:gd name="connsiteX17" fmla="*/ 2833380 w 2834809"/>
              <a:gd name="connsiteY17" fmla="*/ 800786 h 1784020"/>
              <a:gd name="connsiteX18" fmla="*/ 2834809 w 2834809"/>
              <a:gd name="connsiteY18" fmla="*/ 865940 h 1784020"/>
              <a:gd name="connsiteX19" fmla="*/ 2826627 w 2834809"/>
              <a:gd name="connsiteY19" fmla="*/ 935734 h 1784020"/>
              <a:gd name="connsiteX20" fmla="*/ 2813140 w 2834809"/>
              <a:gd name="connsiteY20" fmla="*/ 1012319 h 1784020"/>
              <a:gd name="connsiteX21" fmla="*/ 2791744 w 2834809"/>
              <a:gd name="connsiteY21" fmla="*/ 1090699 h 1784020"/>
              <a:gd name="connsiteX22" fmla="*/ 2762236 w 2834809"/>
              <a:gd name="connsiteY22" fmla="*/ 1169132 h 1784020"/>
              <a:gd name="connsiteX23" fmla="*/ 2716707 w 2834809"/>
              <a:gd name="connsiteY23" fmla="*/ 1249414 h 1784020"/>
              <a:gd name="connsiteX24" fmla="*/ 2666972 w 2834809"/>
              <a:gd name="connsiteY24" fmla="*/ 1328415 h 1784020"/>
              <a:gd name="connsiteX25" fmla="*/ 2600612 w 2834809"/>
              <a:gd name="connsiteY25" fmla="*/ 1404039 h 1784020"/>
              <a:gd name="connsiteX26" fmla="*/ 2521735 w 2834809"/>
              <a:gd name="connsiteY26" fmla="*/ 1476693 h 1784020"/>
              <a:gd name="connsiteX27" fmla="*/ 2426333 w 2834809"/>
              <a:gd name="connsiteY27" fmla="*/ 1546840 h 1784020"/>
              <a:gd name="connsiteX28" fmla="*/ 2319813 w 2834809"/>
              <a:gd name="connsiteY28" fmla="*/ 1608561 h 1784020"/>
              <a:gd name="connsiteX29" fmla="*/ 2258140 w 2834809"/>
              <a:gd name="connsiteY29" fmla="*/ 1636861 h 1784020"/>
              <a:gd name="connsiteX30" fmla="*/ 2192261 w 2834809"/>
              <a:gd name="connsiteY30" fmla="*/ 1663881 h 1784020"/>
              <a:gd name="connsiteX31" fmla="*/ 2123977 w 2834809"/>
              <a:gd name="connsiteY31" fmla="*/ 1687647 h 1784020"/>
              <a:gd name="connsiteX32" fmla="*/ 2051487 w 2834809"/>
              <a:gd name="connsiteY32" fmla="*/ 1710134 h 1784020"/>
              <a:gd name="connsiteX33" fmla="*/ 1966780 w 2834809"/>
              <a:gd name="connsiteY33" fmla="*/ 1732264 h 1784020"/>
              <a:gd name="connsiteX34" fmla="*/ 1887478 w 2834809"/>
              <a:gd name="connsiteY34" fmla="*/ 1748475 h 1784020"/>
              <a:gd name="connsiteX35" fmla="*/ 1797862 w 2834809"/>
              <a:gd name="connsiteY35" fmla="*/ 1763228 h 1784020"/>
              <a:gd name="connsiteX36" fmla="*/ 1702036 w 2834809"/>
              <a:gd name="connsiteY36" fmla="*/ 1776932 h 1784020"/>
              <a:gd name="connsiteX37" fmla="*/ 1611314 w 2834809"/>
              <a:gd name="connsiteY37" fmla="*/ 1782103 h 1784020"/>
              <a:gd name="connsiteX38" fmla="*/ 1518187 w 2834809"/>
              <a:gd name="connsiteY38" fmla="*/ 1784020 h 1784020"/>
              <a:gd name="connsiteX39" fmla="*/ 1432669 w 2834809"/>
              <a:gd name="connsiteY39" fmla="*/ 1781529 h 1784020"/>
              <a:gd name="connsiteX40" fmla="*/ 1344947 w 2834809"/>
              <a:gd name="connsiteY40" fmla="*/ 1777527 h 1784020"/>
              <a:gd name="connsiteX41" fmla="*/ 1257024 w 2834809"/>
              <a:gd name="connsiteY41" fmla="*/ 1771782 h 1784020"/>
              <a:gd name="connsiteX42" fmla="*/ 1174707 w 2834809"/>
              <a:gd name="connsiteY42" fmla="*/ 1761860 h 1784020"/>
              <a:gd name="connsiteX43" fmla="*/ 1097996 w 2834809"/>
              <a:gd name="connsiteY43" fmla="*/ 1747761 h 1784020"/>
              <a:gd name="connsiteX44" fmla="*/ 1021184 w 2834809"/>
              <a:gd name="connsiteY44" fmla="*/ 1732790 h 1784020"/>
              <a:gd name="connsiteX45" fmla="*/ 876569 w 2834809"/>
              <a:gd name="connsiteY45" fmla="*/ 1692982 h 1784020"/>
              <a:gd name="connsiteX46" fmla="*/ 735155 w 2834809"/>
              <a:gd name="connsiteY46" fmla="*/ 1645744 h 1784020"/>
              <a:gd name="connsiteX47" fmla="*/ 608959 w 2834809"/>
              <a:gd name="connsiteY47" fmla="*/ 1589688 h 1784020"/>
              <a:gd name="connsiteX48" fmla="*/ 494175 w 2834809"/>
              <a:gd name="connsiteY48" fmla="*/ 1527020 h 1784020"/>
              <a:gd name="connsiteX49" fmla="*/ 394710 w 2834809"/>
              <a:gd name="connsiteY49" fmla="*/ 1456405 h 1784020"/>
              <a:gd name="connsiteX50" fmla="*/ 298947 w 2834809"/>
              <a:gd name="connsiteY50" fmla="*/ 1382715 h 1784020"/>
              <a:gd name="connsiteX51" fmla="*/ 218905 w 2834809"/>
              <a:gd name="connsiteY51" fmla="*/ 1304563 h 1784020"/>
              <a:gd name="connsiteX52" fmla="*/ 150678 w 2834809"/>
              <a:gd name="connsiteY52" fmla="*/ 1223283 h 1784020"/>
              <a:gd name="connsiteX53" fmla="*/ 92664 w 2834809"/>
              <a:gd name="connsiteY53" fmla="*/ 1142590 h 1784020"/>
              <a:gd name="connsiteX54" fmla="*/ 50471 w 2834809"/>
              <a:gd name="connsiteY54" fmla="*/ 1058306 h 1784020"/>
              <a:gd name="connsiteX55" fmla="*/ 18794 w 2834809"/>
              <a:gd name="connsiteY55" fmla="*/ 977222 h 1784020"/>
              <a:gd name="connsiteX56" fmla="*/ 5141 w 2834809"/>
              <a:gd name="connsiteY56" fmla="*/ 894059 h 1784020"/>
              <a:gd name="connsiteX57" fmla="*/ 0 w 2834809"/>
              <a:gd name="connsiteY57" fmla="*/ 814327 h 1784020"/>
              <a:gd name="connsiteX58" fmla="*/ 6876 w 2834809"/>
              <a:gd name="connsiteY58" fmla="*/ 733209 h 1784020"/>
              <a:gd name="connsiteX59" fmla="*/ 36384 w 2834809"/>
              <a:gd name="connsiteY59" fmla="*/ 654775 h 1784020"/>
              <a:gd name="connsiteX60" fmla="*/ 75804 w 2834809"/>
              <a:gd name="connsiteY60" fmla="*/ 574316 h 1784020"/>
              <a:gd name="connsiteX61" fmla="*/ 125841 w 2834809"/>
              <a:gd name="connsiteY61" fmla="*/ 497927 h 1784020"/>
              <a:gd name="connsiteX62" fmla="*/ 194504 w 2834809"/>
              <a:gd name="connsiteY62" fmla="*/ 424686 h 1784020"/>
              <a:gd name="connsiteX63" fmla="*/ 271580 w 2834809"/>
              <a:gd name="connsiteY63" fmla="*/ 354005 h 1784020"/>
              <a:gd name="connsiteX64" fmla="*/ 361577 w 2834809"/>
              <a:gd name="connsiteY64" fmla="*/ 289778 h 1784020"/>
              <a:gd name="connsiteX65" fmla="*/ 464092 w 2834809"/>
              <a:gd name="connsiteY65" fmla="*/ 228519 h 1784020"/>
              <a:gd name="connsiteX66" fmla="*/ 581430 w 2834809"/>
              <a:gd name="connsiteY66" fmla="*/ 172613 h 1784020"/>
              <a:gd name="connsiteX67" fmla="*/ 705579 w 2834809"/>
              <a:gd name="connsiteY67" fmla="*/ 122981 h 1784020"/>
              <a:gd name="connsiteX68" fmla="*/ 840747 w 2834809"/>
              <a:gd name="connsiteY68" fmla="*/ 80906 h 1784020"/>
              <a:gd name="connsiteX69" fmla="*/ 909835 w 2834809"/>
              <a:gd name="connsiteY69" fmla="*/ 64108 h 1784020"/>
              <a:gd name="connsiteX70" fmla="*/ 983129 w 2834809"/>
              <a:gd name="connsiteY70" fmla="*/ 48590 h 1784020"/>
              <a:gd name="connsiteX71" fmla="*/ 1062431 w 2834809"/>
              <a:gd name="connsiteY71" fmla="*/ 32379 h 1784020"/>
              <a:gd name="connsiteX72" fmla="*/ 1142235 w 2834809"/>
              <a:gd name="connsiteY72" fmla="*/ 20524 h 1784020"/>
              <a:gd name="connsiteX73" fmla="*/ 1222341 w 2834809"/>
              <a:gd name="connsiteY73" fmla="*/ 11282 h 1784020"/>
              <a:gd name="connsiteX74" fmla="*/ 1308958 w 2834809"/>
              <a:gd name="connsiteY74" fmla="*/ 5702 h 1784020"/>
              <a:gd name="connsiteX75" fmla="*/ 1393672 w 2834809"/>
              <a:gd name="connsiteY75" fmla="*/ 1224 h 178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834809" h="1784020">
                <a:moveTo>
                  <a:pt x="1480791" y="0"/>
                </a:moveTo>
                <a:lnTo>
                  <a:pt x="1653730" y="3880"/>
                </a:lnTo>
                <a:lnTo>
                  <a:pt x="1811652" y="18320"/>
                </a:lnTo>
                <a:lnTo>
                  <a:pt x="1956159" y="39603"/>
                </a:lnTo>
                <a:lnTo>
                  <a:pt x="2089655" y="70984"/>
                </a:lnTo>
                <a:lnTo>
                  <a:pt x="2207733" y="109440"/>
                </a:lnTo>
                <a:lnTo>
                  <a:pt x="2314298" y="153637"/>
                </a:lnTo>
                <a:lnTo>
                  <a:pt x="2413455" y="203986"/>
                </a:lnTo>
                <a:lnTo>
                  <a:pt x="2500797" y="257463"/>
                </a:lnTo>
                <a:lnTo>
                  <a:pt x="2572319" y="314530"/>
                </a:lnTo>
                <a:lnTo>
                  <a:pt x="2638235" y="375775"/>
                </a:lnTo>
                <a:lnTo>
                  <a:pt x="2694037" y="437304"/>
                </a:lnTo>
                <a:lnTo>
                  <a:pt x="2739625" y="498247"/>
                </a:lnTo>
                <a:lnTo>
                  <a:pt x="2773398" y="562317"/>
                </a:lnTo>
                <a:lnTo>
                  <a:pt x="2800660" y="622726"/>
                </a:lnTo>
                <a:lnTo>
                  <a:pt x="2819913" y="684059"/>
                </a:lnTo>
                <a:lnTo>
                  <a:pt x="2830350" y="739347"/>
                </a:lnTo>
                <a:lnTo>
                  <a:pt x="2833380" y="800786"/>
                </a:lnTo>
                <a:lnTo>
                  <a:pt x="2834809" y="865940"/>
                </a:lnTo>
                <a:lnTo>
                  <a:pt x="2826627" y="935734"/>
                </a:lnTo>
                <a:lnTo>
                  <a:pt x="2813140" y="1012319"/>
                </a:lnTo>
                <a:lnTo>
                  <a:pt x="2791744" y="1090699"/>
                </a:lnTo>
                <a:lnTo>
                  <a:pt x="2762236" y="1169132"/>
                </a:lnTo>
                <a:lnTo>
                  <a:pt x="2716707" y="1249414"/>
                </a:lnTo>
                <a:lnTo>
                  <a:pt x="2666972" y="1328415"/>
                </a:lnTo>
                <a:lnTo>
                  <a:pt x="2600612" y="1404039"/>
                </a:lnTo>
                <a:lnTo>
                  <a:pt x="2521735" y="1476693"/>
                </a:lnTo>
                <a:lnTo>
                  <a:pt x="2426333" y="1546840"/>
                </a:lnTo>
                <a:lnTo>
                  <a:pt x="2319813" y="1608561"/>
                </a:lnTo>
                <a:lnTo>
                  <a:pt x="2258140" y="1636861"/>
                </a:lnTo>
                <a:lnTo>
                  <a:pt x="2192261" y="1663881"/>
                </a:lnTo>
                <a:lnTo>
                  <a:pt x="2123977" y="1687647"/>
                </a:lnTo>
                <a:lnTo>
                  <a:pt x="2051487" y="1710134"/>
                </a:lnTo>
                <a:lnTo>
                  <a:pt x="1966780" y="1732264"/>
                </a:lnTo>
                <a:lnTo>
                  <a:pt x="1887478" y="1748475"/>
                </a:lnTo>
                <a:lnTo>
                  <a:pt x="1797862" y="1763228"/>
                </a:lnTo>
                <a:lnTo>
                  <a:pt x="1702036" y="1776932"/>
                </a:lnTo>
                <a:lnTo>
                  <a:pt x="1611314" y="1782103"/>
                </a:lnTo>
                <a:lnTo>
                  <a:pt x="1518187" y="1784020"/>
                </a:lnTo>
                <a:lnTo>
                  <a:pt x="1432669" y="1781529"/>
                </a:lnTo>
                <a:lnTo>
                  <a:pt x="1344947" y="1777527"/>
                </a:lnTo>
                <a:lnTo>
                  <a:pt x="1257024" y="1771782"/>
                </a:lnTo>
                <a:lnTo>
                  <a:pt x="1174707" y="1761860"/>
                </a:lnTo>
                <a:lnTo>
                  <a:pt x="1097996" y="1747761"/>
                </a:lnTo>
                <a:lnTo>
                  <a:pt x="1021184" y="1732790"/>
                </a:lnTo>
                <a:lnTo>
                  <a:pt x="876569" y="1692982"/>
                </a:lnTo>
                <a:lnTo>
                  <a:pt x="735155" y="1645744"/>
                </a:lnTo>
                <a:lnTo>
                  <a:pt x="608959" y="1589688"/>
                </a:lnTo>
                <a:lnTo>
                  <a:pt x="494175" y="1527020"/>
                </a:lnTo>
                <a:lnTo>
                  <a:pt x="394710" y="1456405"/>
                </a:lnTo>
                <a:lnTo>
                  <a:pt x="298947" y="1382715"/>
                </a:lnTo>
                <a:lnTo>
                  <a:pt x="218905" y="1304563"/>
                </a:lnTo>
                <a:lnTo>
                  <a:pt x="150678" y="1223283"/>
                </a:lnTo>
                <a:lnTo>
                  <a:pt x="92664" y="1142590"/>
                </a:lnTo>
                <a:lnTo>
                  <a:pt x="50471" y="1058306"/>
                </a:lnTo>
                <a:lnTo>
                  <a:pt x="18794" y="977222"/>
                </a:lnTo>
                <a:lnTo>
                  <a:pt x="5141" y="894059"/>
                </a:lnTo>
                <a:lnTo>
                  <a:pt x="0" y="814327"/>
                </a:lnTo>
                <a:lnTo>
                  <a:pt x="6876" y="733209"/>
                </a:lnTo>
                <a:lnTo>
                  <a:pt x="36384" y="654775"/>
                </a:lnTo>
                <a:lnTo>
                  <a:pt x="75804" y="574316"/>
                </a:lnTo>
                <a:lnTo>
                  <a:pt x="125841" y="497927"/>
                </a:lnTo>
                <a:lnTo>
                  <a:pt x="194504" y="424686"/>
                </a:lnTo>
                <a:lnTo>
                  <a:pt x="271580" y="354005"/>
                </a:lnTo>
                <a:lnTo>
                  <a:pt x="361577" y="289778"/>
                </a:lnTo>
                <a:lnTo>
                  <a:pt x="464092" y="228519"/>
                </a:lnTo>
                <a:lnTo>
                  <a:pt x="581430" y="172613"/>
                </a:lnTo>
                <a:lnTo>
                  <a:pt x="705579" y="122981"/>
                </a:lnTo>
                <a:lnTo>
                  <a:pt x="840747" y="80906"/>
                </a:lnTo>
                <a:lnTo>
                  <a:pt x="909835" y="64108"/>
                </a:lnTo>
                <a:lnTo>
                  <a:pt x="983129" y="48590"/>
                </a:lnTo>
                <a:lnTo>
                  <a:pt x="1062431" y="32379"/>
                </a:lnTo>
                <a:lnTo>
                  <a:pt x="1142235" y="20524"/>
                </a:lnTo>
                <a:lnTo>
                  <a:pt x="1222341" y="11282"/>
                </a:lnTo>
                <a:lnTo>
                  <a:pt x="1308958" y="5702"/>
                </a:lnTo>
                <a:lnTo>
                  <a:pt x="1393672" y="12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flag</a:t>
            </a:r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D169D0C1-928A-42BF-9947-5C106345046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736513" y="3632138"/>
            <a:ext cx="2726350" cy="2002690"/>
          </a:xfrm>
          <a:custGeom>
            <a:avLst/>
            <a:gdLst>
              <a:gd name="connsiteX0" fmla="*/ 1367800 w 2726350"/>
              <a:gd name="connsiteY0" fmla="*/ 0 h 2002690"/>
              <a:gd name="connsiteX1" fmla="*/ 1460309 w 2726350"/>
              <a:gd name="connsiteY1" fmla="*/ 2859 h 2002690"/>
              <a:gd name="connsiteX2" fmla="*/ 1558103 w 2726350"/>
              <a:gd name="connsiteY2" fmla="*/ 7148 h 2002690"/>
              <a:gd name="connsiteX3" fmla="*/ 1661184 w 2726350"/>
              <a:gd name="connsiteY3" fmla="*/ 18583 h 2002690"/>
              <a:gd name="connsiteX4" fmla="*/ 1773515 w 2726350"/>
              <a:gd name="connsiteY4" fmla="*/ 34308 h 2002690"/>
              <a:gd name="connsiteX5" fmla="*/ 1887168 w 2726350"/>
              <a:gd name="connsiteY5" fmla="*/ 55750 h 2002690"/>
              <a:gd name="connsiteX6" fmla="*/ 1999499 w 2726350"/>
              <a:gd name="connsiteY6" fmla="*/ 82910 h 2002690"/>
              <a:gd name="connsiteX7" fmla="*/ 2111831 w 2726350"/>
              <a:gd name="connsiteY7" fmla="*/ 121505 h 2002690"/>
              <a:gd name="connsiteX8" fmla="*/ 2221519 w 2726350"/>
              <a:gd name="connsiteY8" fmla="*/ 162960 h 2002690"/>
              <a:gd name="connsiteX9" fmla="*/ 2323279 w 2726350"/>
              <a:gd name="connsiteY9" fmla="*/ 215850 h 2002690"/>
              <a:gd name="connsiteX10" fmla="*/ 2418430 w 2726350"/>
              <a:gd name="connsiteY10" fmla="*/ 277318 h 2002690"/>
              <a:gd name="connsiteX11" fmla="*/ 2506973 w 2726350"/>
              <a:gd name="connsiteY11" fmla="*/ 350221 h 2002690"/>
              <a:gd name="connsiteX12" fmla="*/ 2580980 w 2726350"/>
              <a:gd name="connsiteY12" fmla="*/ 430271 h 2002690"/>
              <a:gd name="connsiteX13" fmla="*/ 2612697 w 2726350"/>
              <a:gd name="connsiteY13" fmla="*/ 476014 h 2002690"/>
              <a:gd name="connsiteX14" fmla="*/ 2641771 w 2726350"/>
              <a:gd name="connsiteY14" fmla="*/ 524616 h 2002690"/>
              <a:gd name="connsiteX15" fmla="*/ 2665559 w 2726350"/>
              <a:gd name="connsiteY15" fmla="*/ 574648 h 2002690"/>
              <a:gd name="connsiteX16" fmla="*/ 2686703 w 2726350"/>
              <a:gd name="connsiteY16" fmla="*/ 627538 h 2002690"/>
              <a:gd name="connsiteX17" fmla="*/ 2705205 w 2726350"/>
              <a:gd name="connsiteY17" fmla="*/ 689006 h 2002690"/>
              <a:gd name="connsiteX18" fmla="*/ 2715778 w 2726350"/>
              <a:gd name="connsiteY18" fmla="*/ 746184 h 2002690"/>
              <a:gd name="connsiteX19" fmla="*/ 2722385 w 2726350"/>
              <a:gd name="connsiteY19" fmla="*/ 810511 h 2002690"/>
              <a:gd name="connsiteX20" fmla="*/ 2726350 w 2726350"/>
              <a:gd name="connsiteY20" fmla="*/ 879125 h 2002690"/>
              <a:gd name="connsiteX21" fmla="*/ 2718421 w 2726350"/>
              <a:gd name="connsiteY21" fmla="*/ 943452 h 2002690"/>
              <a:gd name="connsiteX22" fmla="*/ 2705205 w 2726350"/>
              <a:gd name="connsiteY22" fmla="*/ 1009207 h 2002690"/>
              <a:gd name="connsiteX23" fmla="*/ 2686703 w 2726350"/>
              <a:gd name="connsiteY23" fmla="*/ 1069245 h 2002690"/>
              <a:gd name="connsiteX24" fmla="*/ 2665559 w 2726350"/>
              <a:gd name="connsiteY24" fmla="*/ 1130712 h 2002690"/>
              <a:gd name="connsiteX25" fmla="*/ 2641771 w 2726350"/>
              <a:gd name="connsiteY25" fmla="*/ 1192180 h 2002690"/>
              <a:gd name="connsiteX26" fmla="*/ 2612697 w 2726350"/>
              <a:gd name="connsiteY26" fmla="*/ 1249359 h 2002690"/>
              <a:gd name="connsiteX27" fmla="*/ 2578337 w 2726350"/>
              <a:gd name="connsiteY27" fmla="*/ 1302249 h 2002690"/>
              <a:gd name="connsiteX28" fmla="*/ 2542655 w 2726350"/>
              <a:gd name="connsiteY28" fmla="*/ 1355139 h 2002690"/>
              <a:gd name="connsiteX29" fmla="*/ 2458076 w 2726350"/>
              <a:gd name="connsiteY29" fmla="*/ 1453773 h 2002690"/>
              <a:gd name="connsiteX30" fmla="*/ 2362925 w 2726350"/>
              <a:gd name="connsiteY30" fmla="*/ 1549548 h 2002690"/>
              <a:gd name="connsiteX31" fmla="*/ 2257201 w 2726350"/>
              <a:gd name="connsiteY31" fmla="*/ 1633887 h 2002690"/>
              <a:gd name="connsiteX32" fmla="*/ 2143548 w 2726350"/>
              <a:gd name="connsiteY32" fmla="*/ 1709649 h 2002690"/>
              <a:gd name="connsiteX33" fmla="*/ 2020644 w 2726350"/>
              <a:gd name="connsiteY33" fmla="*/ 1773975 h 2002690"/>
              <a:gd name="connsiteX34" fmla="*/ 1893776 w 2726350"/>
              <a:gd name="connsiteY34" fmla="*/ 1835442 h 2002690"/>
              <a:gd name="connsiteX35" fmla="*/ 1762943 w 2726350"/>
              <a:gd name="connsiteY35" fmla="*/ 1885474 h 2002690"/>
              <a:gd name="connsiteX36" fmla="*/ 1629467 w 2726350"/>
              <a:gd name="connsiteY36" fmla="*/ 1926928 h 2002690"/>
              <a:gd name="connsiteX37" fmla="*/ 1498633 w 2726350"/>
              <a:gd name="connsiteY37" fmla="*/ 1961236 h 2002690"/>
              <a:gd name="connsiteX38" fmla="*/ 1365157 w 2726350"/>
              <a:gd name="connsiteY38" fmla="*/ 1984107 h 2002690"/>
              <a:gd name="connsiteX39" fmla="*/ 1238289 w 2726350"/>
              <a:gd name="connsiteY39" fmla="*/ 1999831 h 2002690"/>
              <a:gd name="connsiteX40" fmla="*/ 1111420 w 2726350"/>
              <a:gd name="connsiteY40" fmla="*/ 2002690 h 2002690"/>
              <a:gd name="connsiteX41" fmla="*/ 991160 w 2726350"/>
              <a:gd name="connsiteY41" fmla="*/ 1999831 h 2002690"/>
              <a:gd name="connsiteX42" fmla="*/ 870899 w 2726350"/>
              <a:gd name="connsiteY42" fmla="*/ 1988396 h 2002690"/>
              <a:gd name="connsiteX43" fmla="*/ 758568 w 2726350"/>
              <a:gd name="connsiteY43" fmla="*/ 1961236 h 2002690"/>
              <a:gd name="connsiteX44" fmla="*/ 644915 w 2726350"/>
              <a:gd name="connsiteY44" fmla="*/ 1926928 h 2002690"/>
              <a:gd name="connsiteX45" fmla="*/ 539191 w 2726350"/>
              <a:gd name="connsiteY45" fmla="*/ 1885474 h 2002690"/>
              <a:gd name="connsiteX46" fmla="*/ 441396 w 2726350"/>
              <a:gd name="connsiteY46" fmla="*/ 1831154 h 2002690"/>
              <a:gd name="connsiteX47" fmla="*/ 348888 w 2726350"/>
              <a:gd name="connsiteY47" fmla="*/ 1771116 h 2002690"/>
              <a:gd name="connsiteX48" fmla="*/ 268274 w 2726350"/>
              <a:gd name="connsiteY48" fmla="*/ 1702501 h 2002690"/>
              <a:gd name="connsiteX49" fmla="*/ 194267 w 2726350"/>
              <a:gd name="connsiteY49" fmla="*/ 1625310 h 2002690"/>
              <a:gd name="connsiteX50" fmla="*/ 130833 w 2726350"/>
              <a:gd name="connsiteY50" fmla="*/ 1538112 h 2002690"/>
              <a:gd name="connsiteX51" fmla="*/ 77971 w 2726350"/>
              <a:gd name="connsiteY51" fmla="*/ 1446626 h 2002690"/>
              <a:gd name="connsiteX52" fmla="*/ 38325 w 2726350"/>
              <a:gd name="connsiteY52" fmla="*/ 1347992 h 2002690"/>
              <a:gd name="connsiteX53" fmla="*/ 25109 w 2726350"/>
              <a:gd name="connsiteY53" fmla="*/ 1297961 h 2002690"/>
              <a:gd name="connsiteX54" fmla="*/ 14537 w 2726350"/>
              <a:gd name="connsiteY54" fmla="*/ 1245070 h 2002690"/>
              <a:gd name="connsiteX55" fmla="*/ 3965 w 2726350"/>
              <a:gd name="connsiteY55" fmla="*/ 1187891 h 2002690"/>
              <a:gd name="connsiteX56" fmla="*/ 0 w 2726350"/>
              <a:gd name="connsiteY56" fmla="*/ 1130712 h 2002690"/>
              <a:gd name="connsiteX57" fmla="*/ 0 w 2726350"/>
              <a:gd name="connsiteY57" fmla="*/ 1073534 h 2002690"/>
              <a:gd name="connsiteX58" fmla="*/ 6608 w 2726350"/>
              <a:gd name="connsiteY58" fmla="*/ 1012066 h 2002690"/>
              <a:gd name="connsiteX59" fmla="*/ 14537 w 2726350"/>
              <a:gd name="connsiteY59" fmla="*/ 952028 h 2002690"/>
              <a:gd name="connsiteX60" fmla="*/ 27752 w 2726350"/>
              <a:gd name="connsiteY60" fmla="*/ 890561 h 2002690"/>
              <a:gd name="connsiteX61" fmla="*/ 63434 w 2726350"/>
              <a:gd name="connsiteY61" fmla="*/ 769056 h 2002690"/>
              <a:gd name="connsiteX62" fmla="*/ 112331 w 2726350"/>
              <a:gd name="connsiteY62" fmla="*/ 658987 h 2002690"/>
              <a:gd name="connsiteX63" fmla="*/ 169158 w 2726350"/>
              <a:gd name="connsiteY63" fmla="*/ 558924 h 2002690"/>
              <a:gd name="connsiteX64" fmla="*/ 239200 w 2726350"/>
              <a:gd name="connsiteY64" fmla="*/ 467437 h 2002690"/>
              <a:gd name="connsiteX65" fmla="*/ 317171 w 2726350"/>
              <a:gd name="connsiteY65" fmla="*/ 387387 h 2002690"/>
              <a:gd name="connsiteX66" fmla="*/ 401750 w 2726350"/>
              <a:gd name="connsiteY66" fmla="*/ 315913 h 2002690"/>
              <a:gd name="connsiteX67" fmla="*/ 494258 w 2726350"/>
              <a:gd name="connsiteY67" fmla="*/ 250158 h 2002690"/>
              <a:gd name="connsiteX68" fmla="*/ 589410 w 2726350"/>
              <a:gd name="connsiteY68" fmla="*/ 192979 h 2002690"/>
              <a:gd name="connsiteX69" fmla="*/ 687204 w 2726350"/>
              <a:gd name="connsiteY69" fmla="*/ 147236 h 2002690"/>
              <a:gd name="connsiteX70" fmla="*/ 790285 w 2726350"/>
              <a:gd name="connsiteY70" fmla="*/ 105781 h 2002690"/>
              <a:gd name="connsiteX71" fmla="*/ 892044 w 2726350"/>
              <a:gd name="connsiteY71" fmla="*/ 71474 h 2002690"/>
              <a:gd name="connsiteX72" fmla="*/ 991160 w 2726350"/>
              <a:gd name="connsiteY72" fmla="*/ 44314 h 2002690"/>
              <a:gd name="connsiteX73" fmla="*/ 1092919 w 2726350"/>
              <a:gd name="connsiteY73" fmla="*/ 25731 h 2002690"/>
              <a:gd name="connsiteX74" fmla="*/ 1188070 w 2726350"/>
              <a:gd name="connsiteY74" fmla="*/ 11436 h 2002690"/>
              <a:gd name="connsiteX75" fmla="*/ 1283221 w 2726350"/>
              <a:gd name="connsiteY75" fmla="*/ 2859 h 200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26350" h="2002690">
                <a:moveTo>
                  <a:pt x="1367800" y="0"/>
                </a:moveTo>
                <a:lnTo>
                  <a:pt x="1460309" y="2859"/>
                </a:lnTo>
                <a:lnTo>
                  <a:pt x="1558103" y="7148"/>
                </a:lnTo>
                <a:lnTo>
                  <a:pt x="1661184" y="18583"/>
                </a:lnTo>
                <a:lnTo>
                  <a:pt x="1773515" y="34308"/>
                </a:lnTo>
                <a:lnTo>
                  <a:pt x="1887168" y="55750"/>
                </a:lnTo>
                <a:lnTo>
                  <a:pt x="1999499" y="82910"/>
                </a:lnTo>
                <a:lnTo>
                  <a:pt x="2111831" y="121505"/>
                </a:lnTo>
                <a:lnTo>
                  <a:pt x="2221519" y="162960"/>
                </a:lnTo>
                <a:lnTo>
                  <a:pt x="2323279" y="215850"/>
                </a:lnTo>
                <a:lnTo>
                  <a:pt x="2418430" y="277318"/>
                </a:lnTo>
                <a:lnTo>
                  <a:pt x="2506973" y="350221"/>
                </a:lnTo>
                <a:lnTo>
                  <a:pt x="2580980" y="430271"/>
                </a:lnTo>
                <a:lnTo>
                  <a:pt x="2612697" y="476014"/>
                </a:lnTo>
                <a:lnTo>
                  <a:pt x="2641771" y="524616"/>
                </a:lnTo>
                <a:lnTo>
                  <a:pt x="2665559" y="574648"/>
                </a:lnTo>
                <a:lnTo>
                  <a:pt x="2686703" y="627538"/>
                </a:lnTo>
                <a:lnTo>
                  <a:pt x="2705205" y="689006"/>
                </a:lnTo>
                <a:lnTo>
                  <a:pt x="2715778" y="746184"/>
                </a:lnTo>
                <a:lnTo>
                  <a:pt x="2722385" y="810511"/>
                </a:lnTo>
                <a:lnTo>
                  <a:pt x="2726350" y="879125"/>
                </a:lnTo>
                <a:lnTo>
                  <a:pt x="2718421" y="943452"/>
                </a:lnTo>
                <a:lnTo>
                  <a:pt x="2705205" y="1009207"/>
                </a:lnTo>
                <a:lnTo>
                  <a:pt x="2686703" y="1069245"/>
                </a:lnTo>
                <a:lnTo>
                  <a:pt x="2665559" y="1130712"/>
                </a:lnTo>
                <a:lnTo>
                  <a:pt x="2641771" y="1192180"/>
                </a:lnTo>
                <a:lnTo>
                  <a:pt x="2612697" y="1249359"/>
                </a:lnTo>
                <a:lnTo>
                  <a:pt x="2578337" y="1302249"/>
                </a:lnTo>
                <a:lnTo>
                  <a:pt x="2542655" y="1355139"/>
                </a:lnTo>
                <a:lnTo>
                  <a:pt x="2458076" y="1453773"/>
                </a:lnTo>
                <a:lnTo>
                  <a:pt x="2362925" y="1549548"/>
                </a:lnTo>
                <a:lnTo>
                  <a:pt x="2257201" y="1633887"/>
                </a:lnTo>
                <a:lnTo>
                  <a:pt x="2143548" y="1709649"/>
                </a:lnTo>
                <a:lnTo>
                  <a:pt x="2020644" y="1773975"/>
                </a:lnTo>
                <a:lnTo>
                  <a:pt x="1893776" y="1835442"/>
                </a:lnTo>
                <a:lnTo>
                  <a:pt x="1762943" y="1885474"/>
                </a:lnTo>
                <a:lnTo>
                  <a:pt x="1629467" y="1926928"/>
                </a:lnTo>
                <a:lnTo>
                  <a:pt x="1498633" y="1961236"/>
                </a:lnTo>
                <a:lnTo>
                  <a:pt x="1365157" y="1984107"/>
                </a:lnTo>
                <a:lnTo>
                  <a:pt x="1238289" y="1999831"/>
                </a:lnTo>
                <a:lnTo>
                  <a:pt x="1111420" y="2002690"/>
                </a:lnTo>
                <a:lnTo>
                  <a:pt x="991160" y="1999831"/>
                </a:lnTo>
                <a:lnTo>
                  <a:pt x="870899" y="1988396"/>
                </a:lnTo>
                <a:lnTo>
                  <a:pt x="758568" y="1961236"/>
                </a:lnTo>
                <a:lnTo>
                  <a:pt x="644915" y="1926928"/>
                </a:lnTo>
                <a:lnTo>
                  <a:pt x="539191" y="1885474"/>
                </a:lnTo>
                <a:lnTo>
                  <a:pt x="441396" y="1831154"/>
                </a:lnTo>
                <a:lnTo>
                  <a:pt x="348888" y="1771116"/>
                </a:lnTo>
                <a:lnTo>
                  <a:pt x="268274" y="1702501"/>
                </a:lnTo>
                <a:lnTo>
                  <a:pt x="194267" y="1625310"/>
                </a:lnTo>
                <a:lnTo>
                  <a:pt x="130833" y="1538112"/>
                </a:lnTo>
                <a:lnTo>
                  <a:pt x="77971" y="1446626"/>
                </a:lnTo>
                <a:lnTo>
                  <a:pt x="38325" y="1347992"/>
                </a:lnTo>
                <a:lnTo>
                  <a:pt x="25109" y="1297961"/>
                </a:lnTo>
                <a:lnTo>
                  <a:pt x="14537" y="1245070"/>
                </a:lnTo>
                <a:lnTo>
                  <a:pt x="3965" y="1187891"/>
                </a:lnTo>
                <a:lnTo>
                  <a:pt x="0" y="1130712"/>
                </a:lnTo>
                <a:lnTo>
                  <a:pt x="0" y="1073534"/>
                </a:lnTo>
                <a:lnTo>
                  <a:pt x="6608" y="1012066"/>
                </a:lnTo>
                <a:lnTo>
                  <a:pt x="14537" y="952028"/>
                </a:lnTo>
                <a:lnTo>
                  <a:pt x="27752" y="890561"/>
                </a:lnTo>
                <a:lnTo>
                  <a:pt x="63434" y="769056"/>
                </a:lnTo>
                <a:lnTo>
                  <a:pt x="112331" y="658987"/>
                </a:lnTo>
                <a:lnTo>
                  <a:pt x="169158" y="558924"/>
                </a:lnTo>
                <a:lnTo>
                  <a:pt x="239200" y="467437"/>
                </a:lnTo>
                <a:lnTo>
                  <a:pt x="317171" y="387387"/>
                </a:lnTo>
                <a:lnTo>
                  <a:pt x="401750" y="315913"/>
                </a:lnTo>
                <a:lnTo>
                  <a:pt x="494258" y="250158"/>
                </a:lnTo>
                <a:lnTo>
                  <a:pt x="589410" y="192979"/>
                </a:lnTo>
                <a:lnTo>
                  <a:pt x="687204" y="147236"/>
                </a:lnTo>
                <a:lnTo>
                  <a:pt x="790285" y="105781"/>
                </a:lnTo>
                <a:lnTo>
                  <a:pt x="892044" y="71474"/>
                </a:lnTo>
                <a:lnTo>
                  <a:pt x="991160" y="44314"/>
                </a:lnTo>
                <a:lnTo>
                  <a:pt x="1092919" y="25731"/>
                </a:lnTo>
                <a:lnTo>
                  <a:pt x="1188070" y="11436"/>
                </a:lnTo>
                <a:lnTo>
                  <a:pt x="1283221" y="28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famous person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C75822EB-D396-4CEF-ABDF-76D6FA17983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378537" y="908939"/>
            <a:ext cx="3881839" cy="2851475"/>
          </a:xfrm>
          <a:custGeom>
            <a:avLst/>
            <a:gdLst>
              <a:gd name="connsiteX0" fmla="*/ 1947505 w 3881839"/>
              <a:gd name="connsiteY0" fmla="*/ 0 h 2851475"/>
              <a:gd name="connsiteX1" fmla="*/ 2079221 w 3881839"/>
              <a:gd name="connsiteY1" fmla="*/ 4071 h 2851475"/>
              <a:gd name="connsiteX2" fmla="*/ 2218462 w 3881839"/>
              <a:gd name="connsiteY2" fmla="*/ 10177 h 2851475"/>
              <a:gd name="connsiteX3" fmla="*/ 2365231 w 3881839"/>
              <a:gd name="connsiteY3" fmla="*/ 26459 h 2851475"/>
              <a:gd name="connsiteX4" fmla="*/ 2525171 w 3881839"/>
              <a:gd name="connsiteY4" fmla="*/ 48848 h 2851475"/>
              <a:gd name="connsiteX5" fmla="*/ 2686993 w 3881839"/>
              <a:gd name="connsiteY5" fmla="*/ 79377 h 2851475"/>
              <a:gd name="connsiteX6" fmla="*/ 2846933 w 3881839"/>
              <a:gd name="connsiteY6" fmla="*/ 118048 h 2851475"/>
              <a:gd name="connsiteX7" fmla="*/ 3006873 w 3881839"/>
              <a:gd name="connsiteY7" fmla="*/ 173002 h 2851475"/>
              <a:gd name="connsiteX8" fmla="*/ 3163050 w 3881839"/>
              <a:gd name="connsiteY8" fmla="*/ 232026 h 2851475"/>
              <a:gd name="connsiteX9" fmla="*/ 3307936 w 3881839"/>
              <a:gd name="connsiteY9" fmla="*/ 307333 h 2851475"/>
              <a:gd name="connsiteX10" fmla="*/ 3443415 w 3881839"/>
              <a:gd name="connsiteY10" fmla="*/ 394851 h 2851475"/>
              <a:gd name="connsiteX11" fmla="*/ 3569486 w 3881839"/>
              <a:gd name="connsiteY11" fmla="*/ 498652 h 2851475"/>
              <a:gd name="connsiteX12" fmla="*/ 3674858 w 3881839"/>
              <a:gd name="connsiteY12" fmla="*/ 612630 h 2851475"/>
              <a:gd name="connsiteX13" fmla="*/ 3720017 w 3881839"/>
              <a:gd name="connsiteY13" fmla="*/ 677760 h 2851475"/>
              <a:gd name="connsiteX14" fmla="*/ 3761414 w 3881839"/>
              <a:gd name="connsiteY14" fmla="*/ 746960 h 2851475"/>
              <a:gd name="connsiteX15" fmla="*/ 3795283 w 3881839"/>
              <a:gd name="connsiteY15" fmla="*/ 818196 h 2851475"/>
              <a:gd name="connsiteX16" fmla="*/ 3825390 w 3881839"/>
              <a:gd name="connsiteY16" fmla="*/ 893503 h 2851475"/>
              <a:gd name="connsiteX17" fmla="*/ 3851733 w 3881839"/>
              <a:gd name="connsiteY17" fmla="*/ 981021 h 2851475"/>
              <a:gd name="connsiteX18" fmla="*/ 3866786 w 3881839"/>
              <a:gd name="connsiteY18" fmla="*/ 1062434 h 2851475"/>
              <a:gd name="connsiteX19" fmla="*/ 3876194 w 3881839"/>
              <a:gd name="connsiteY19" fmla="*/ 1154023 h 2851475"/>
              <a:gd name="connsiteX20" fmla="*/ 3881839 w 3881839"/>
              <a:gd name="connsiteY20" fmla="*/ 1251718 h 2851475"/>
              <a:gd name="connsiteX21" fmla="*/ 3870549 w 3881839"/>
              <a:gd name="connsiteY21" fmla="*/ 1343307 h 2851475"/>
              <a:gd name="connsiteX22" fmla="*/ 3851733 w 3881839"/>
              <a:gd name="connsiteY22" fmla="*/ 1436932 h 2851475"/>
              <a:gd name="connsiteX23" fmla="*/ 3825390 w 3881839"/>
              <a:gd name="connsiteY23" fmla="*/ 1522415 h 2851475"/>
              <a:gd name="connsiteX24" fmla="*/ 3795283 w 3881839"/>
              <a:gd name="connsiteY24" fmla="*/ 1609934 h 2851475"/>
              <a:gd name="connsiteX25" fmla="*/ 3761414 w 3881839"/>
              <a:gd name="connsiteY25" fmla="*/ 1697452 h 2851475"/>
              <a:gd name="connsiteX26" fmla="*/ 3720017 w 3881839"/>
              <a:gd name="connsiteY26" fmla="*/ 1778865 h 2851475"/>
              <a:gd name="connsiteX27" fmla="*/ 3671094 w 3881839"/>
              <a:gd name="connsiteY27" fmla="*/ 1854171 h 2851475"/>
              <a:gd name="connsiteX28" fmla="*/ 3620290 w 3881839"/>
              <a:gd name="connsiteY28" fmla="*/ 1929478 h 2851475"/>
              <a:gd name="connsiteX29" fmla="*/ 3499864 w 3881839"/>
              <a:gd name="connsiteY29" fmla="*/ 2069915 h 2851475"/>
              <a:gd name="connsiteX30" fmla="*/ 3364386 w 3881839"/>
              <a:gd name="connsiteY30" fmla="*/ 2206281 h 2851475"/>
              <a:gd name="connsiteX31" fmla="*/ 3213854 w 3881839"/>
              <a:gd name="connsiteY31" fmla="*/ 2326364 h 2851475"/>
              <a:gd name="connsiteX32" fmla="*/ 3052032 w 3881839"/>
              <a:gd name="connsiteY32" fmla="*/ 2434236 h 2851475"/>
              <a:gd name="connsiteX33" fmla="*/ 2877039 w 3881839"/>
              <a:gd name="connsiteY33" fmla="*/ 2525825 h 2851475"/>
              <a:gd name="connsiteX34" fmla="*/ 2696401 w 3881839"/>
              <a:gd name="connsiteY34" fmla="*/ 2613343 h 2851475"/>
              <a:gd name="connsiteX35" fmla="*/ 2510118 w 3881839"/>
              <a:gd name="connsiteY35" fmla="*/ 2684579 h 2851475"/>
              <a:gd name="connsiteX36" fmla="*/ 2320072 w 3881839"/>
              <a:gd name="connsiteY36" fmla="*/ 2743603 h 2851475"/>
              <a:gd name="connsiteX37" fmla="*/ 2133788 w 3881839"/>
              <a:gd name="connsiteY37" fmla="*/ 2792451 h 2851475"/>
              <a:gd name="connsiteX38" fmla="*/ 1943742 w 3881839"/>
              <a:gd name="connsiteY38" fmla="*/ 2825016 h 2851475"/>
              <a:gd name="connsiteX39" fmla="*/ 1763104 w 3881839"/>
              <a:gd name="connsiteY39" fmla="*/ 2847404 h 2851475"/>
              <a:gd name="connsiteX40" fmla="*/ 1582466 w 3881839"/>
              <a:gd name="connsiteY40" fmla="*/ 2851475 h 2851475"/>
              <a:gd name="connsiteX41" fmla="*/ 1411236 w 3881839"/>
              <a:gd name="connsiteY41" fmla="*/ 2847404 h 2851475"/>
              <a:gd name="connsiteX42" fmla="*/ 1240006 w 3881839"/>
              <a:gd name="connsiteY42" fmla="*/ 2831122 h 2851475"/>
              <a:gd name="connsiteX43" fmla="*/ 1080066 w 3881839"/>
              <a:gd name="connsiteY43" fmla="*/ 2792451 h 2851475"/>
              <a:gd name="connsiteX44" fmla="*/ 918244 w 3881839"/>
              <a:gd name="connsiteY44" fmla="*/ 2743603 h 2851475"/>
              <a:gd name="connsiteX45" fmla="*/ 767712 w 3881839"/>
              <a:gd name="connsiteY45" fmla="*/ 2684579 h 2851475"/>
              <a:gd name="connsiteX46" fmla="*/ 628471 w 3881839"/>
              <a:gd name="connsiteY46" fmla="*/ 2607237 h 2851475"/>
              <a:gd name="connsiteX47" fmla="*/ 496755 w 3881839"/>
              <a:gd name="connsiteY47" fmla="*/ 2521754 h 2851475"/>
              <a:gd name="connsiteX48" fmla="*/ 381975 w 3881839"/>
              <a:gd name="connsiteY48" fmla="*/ 2424059 h 2851475"/>
              <a:gd name="connsiteX49" fmla="*/ 276602 w 3881839"/>
              <a:gd name="connsiteY49" fmla="*/ 2314152 h 2851475"/>
              <a:gd name="connsiteX50" fmla="*/ 186283 w 3881839"/>
              <a:gd name="connsiteY50" fmla="*/ 2189998 h 2851475"/>
              <a:gd name="connsiteX51" fmla="*/ 111017 w 3881839"/>
              <a:gd name="connsiteY51" fmla="*/ 2059738 h 2851475"/>
              <a:gd name="connsiteX52" fmla="*/ 54568 w 3881839"/>
              <a:gd name="connsiteY52" fmla="*/ 1919301 h 2851475"/>
              <a:gd name="connsiteX53" fmla="*/ 35752 w 3881839"/>
              <a:gd name="connsiteY53" fmla="*/ 1848065 h 2851475"/>
              <a:gd name="connsiteX54" fmla="*/ 20698 w 3881839"/>
              <a:gd name="connsiteY54" fmla="*/ 1772759 h 2851475"/>
              <a:gd name="connsiteX55" fmla="*/ 5645 w 3881839"/>
              <a:gd name="connsiteY55" fmla="*/ 1691346 h 2851475"/>
              <a:gd name="connsiteX56" fmla="*/ 0 w 3881839"/>
              <a:gd name="connsiteY56" fmla="*/ 1609934 h 2851475"/>
              <a:gd name="connsiteX57" fmla="*/ 0 w 3881839"/>
              <a:gd name="connsiteY57" fmla="*/ 1528521 h 2851475"/>
              <a:gd name="connsiteX58" fmla="*/ 9408 w 3881839"/>
              <a:gd name="connsiteY58" fmla="*/ 1441003 h 2851475"/>
              <a:gd name="connsiteX59" fmla="*/ 20698 w 3881839"/>
              <a:gd name="connsiteY59" fmla="*/ 1355519 h 2851475"/>
              <a:gd name="connsiteX60" fmla="*/ 39515 w 3881839"/>
              <a:gd name="connsiteY60" fmla="*/ 1268001 h 2851475"/>
              <a:gd name="connsiteX61" fmla="*/ 90319 w 3881839"/>
              <a:gd name="connsiteY61" fmla="*/ 1094999 h 2851475"/>
              <a:gd name="connsiteX62" fmla="*/ 159940 w 3881839"/>
              <a:gd name="connsiteY62" fmla="*/ 938280 h 2851475"/>
              <a:gd name="connsiteX63" fmla="*/ 240851 w 3881839"/>
              <a:gd name="connsiteY63" fmla="*/ 795808 h 2851475"/>
              <a:gd name="connsiteX64" fmla="*/ 340578 w 3881839"/>
              <a:gd name="connsiteY64" fmla="*/ 665548 h 2851475"/>
              <a:gd name="connsiteX65" fmla="*/ 451596 w 3881839"/>
              <a:gd name="connsiteY65" fmla="*/ 551570 h 2851475"/>
              <a:gd name="connsiteX66" fmla="*/ 572021 w 3881839"/>
              <a:gd name="connsiteY66" fmla="*/ 449805 h 2851475"/>
              <a:gd name="connsiteX67" fmla="*/ 703736 w 3881839"/>
              <a:gd name="connsiteY67" fmla="*/ 356180 h 2851475"/>
              <a:gd name="connsiteX68" fmla="*/ 839215 w 3881839"/>
              <a:gd name="connsiteY68" fmla="*/ 274768 h 2851475"/>
              <a:gd name="connsiteX69" fmla="*/ 978457 w 3881839"/>
              <a:gd name="connsiteY69" fmla="*/ 209637 h 2851475"/>
              <a:gd name="connsiteX70" fmla="*/ 1125225 w 3881839"/>
              <a:gd name="connsiteY70" fmla="*/ 150613 h 2851475"/>
              <a:gd name="connsiteX71" fmla="*/ 1270112 w 3881839"/>
              <a:gd name="connsiteY71" fmla="*/ 101766 h 2851475"/>
              <a:gd name="connsiteX72" fmla="*/ 1411236 w 3881839"/>
              <a:gd name="connsiteY72" fmla="*/ 63095 h 2851475"/>
              <a:gd name="connsiteX73" fmla="*/ 1556123 w 3881839"/>
              <a:gd name="connsiteY73" fmla="*/ 36636 h 2851475"/>
              <a:gd name="connsiteX74" fmla="*/ 1691601 w 3881839"/>
              <a:gd name="connsiteY74" fmla="*/ 16283 h 2851475"/>
              <a:gd name="connsiteX75" fmla="*/ 1827080 w 3881839"/>
              <a:gd name="connsiteY75" fmla="*/ 4071 h 285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881839" h="2851475">
                <a:moveTo>
                  <a:pt x="1947505" y="0"/>
                </a:moveTo>
                <a:lnTo>
                  <a:pt x="2079221" y="4071"/>
                </a:lnTo>
                <a:lnTo>
                  <a:pt x="2218462" y="10177"/>
                </a:lnTo>
                <a:lnTo>
                  <a:pt x="2365231" y="26459"/>
                </a:lnTo>
                <a:lnTo>
                  <a:pt x="2525171" y="48848"/>
                </a:lnTo>
                <a:lnTo>
                  <a:pt x="2686993" y="79377"/>
                </a:lnTo>
                <a:lnTo>
                  <a:pt x="2846933" y="118048"/>
                </a:lnTo>
                <a:lnTo>
                  <a:pt x="3006873" y="173002"/>
                </a:lnTo>
                <a:lnTo>
                  <a:pt x="3163050" y="232026"/>
                </a:lnTo>
                <a:lnTo>
                  <a:pt x="3307936" y="307333"/>
                </a:lnTo>
                <a:lnTo>
                  <a:pt x="3443415" y="394851"/>
                </a:lnTo>
                <a:lnTo>
                  <a:pt x="3569486" y="498652"/>
                </a:lnTo>
                <a:lnTo>
                  <a:pt x="3674858" y="612630"/>
                </a:lnTo>
                <a:lnTo>
                  <a:pt x="3720017" y="677760"/>
                </a:lnTo>
                <a:lnTo>
                  <a:pt x="3761414" y="746960"/>
                </a:lnTo>
                <a:lnTo>
                  <a:pt x="3795283" y="818196"/>
                </a:lnTo>
                <a:lnTo>
                  <a:pt x="3825390" y="893503"/>
                </a:lnTo>
                <a:lnTo>
                  <a:pt x="3851733" y="981021"/>
                </a:lnTo>
                <a:lnTo>
                  <a:pt x="3866786" y="1062434"/>
                </a:lnTo>
                <a:lnTo>
                  <a:pt x="3876194" y="1154023"/>
                </a:lnTo>
                <a:lnTo>
                  <a:pt x="3881839" y="1251718"/>
                </a:lnTo>
                <a:lnTo>
                  <a:pt x="3870549" y="1343307"/>
                </a:lnTo>
                <a:lnTo>
                  <a:pt x="3851733" y="1436932"/>
                </a:lnTo>
                <a:lnTo>
                  <a:pt x="3825390" y="1522415"/>
                </a:lnTo>
                <a:lnTo>
                  <a:pt x="3795283" y="1609934"/>
                </a:lnTo>
                <a:lnTo>
                  <a:pt x="3761414" y="1697452"/>
                </a:lnTo>
                <a:lnTo>
                  <a:pt x="3720017" y="1778865"/>
                </a:lnTo>
                <a:lnTo>
                  <a:pt x="3671094" y="1854171"/>
                </a:lnTo>
                <a:lnTo>
                  <a:pt x="3620290" y="1929478"/>
                </a:lnTo>
                <a:lnTo>
                  <a:pt x="3499864" y="2069915"/>
                </a:lnTo>
                <a:lnTo>
                  <a:pt x="3364386" y="2206281"/>
                </a:lnTo>
                <a:lnTo>
                  <a:pt x="3213854" y="2326364"/>
                </a:lnTo>
                <a:lnTo>
                  <a:pt x="3052032" y="2434236"/>
                </a:lnTo>
                <a:lnTo>
                  <a:pt x="2877039" y="2525825"/>
                </a:lnTo>
                <a:lnTo>
                  <a:pt x="2696401" y="2613343"/>
                </a:lnTo>
                <a:lnTo>
                  <a:pt x="2510118" y="2684579"/>
                </a:lnTo>
                <a:lnTo>
                  <a:pt x="2320072" y="2743603"/>
                </a:lnTo>
                <a:lnTo>
                  <a:pt x="2133788" y="2792451"/>
                </a:lnTo>
                <a:lnTo>
                  <a:pt x="1943742" y="2825016"/>
                </a:lnTo>
                <a:lnTo>
                  <a:pt x="1763104" y="2847404"/>
                </a:lnTo>
                <a:lnTo>
                  <a:pt x="1582466" y="2851475"/>
                </a:lnTo>
                <a:lnTo>
                  <a:pt x="1411236" y="2847404"/>
                </a:lnTo>
                <a:lnTo>
                  <a:pt x="1240006" y="2831122"/>
                </a:lnTo>
                <a:lnTo>
                  <a:pt x="1080066" y="2792451"/>
                </a:lnTo>
                <a:lnTo>
                  <a:pt x="918244" y="2743603"/>
                </a:lnTo>
                <a:lnTo>
                  <a:pt x="767712" y="2684579"/>
                </a:lnTo>
                <a:lnTo>
                  <a:pt x="628471" y="2607237"/>
                </a:lnTo>
                <a:lnTo>
                  <a:pt x="496755" y="2521754"/>
                </a:lnTo>
                <a:lnTo>
                  <a:pt x="381975" y="2424059"/>
                </a:lnTo>
                <a:lnTo>
                  <a:pt x="276602" y="2314152"/>
                </a:lnTo>
                <a:lnTo>
                  <a:pt x="186283" y="2189998"/>
                </a:lnTo>
                <a:lnTo>
                  <a:pt x="111017" y="2059738"/>
                </a:lnTo>
                <a:lnTo>
                  <a:pt x="54568" y="1919301"/>
                </a:lnTo>
                <a:lnTo>
                  <a:pt x="35752" y="1848065"/>
                </a:lnTo>
                <a:lnTo>
                  <a:pt x="20698" y="1772759"/>
                </a:lnTo>
                <a:lnTo>
                  <a:pt x="5645" y="1691346"/>
                </a:lnTo>
                <a:lnTo>
                  <a:pt x="0" y="1609934"/>
                </a:lnTo>
                <a:lnTo>
                  <a:pt x="0" y="1528521"/>
                </a:lnTo>
                <a:lnTo>
                  <a:pt x="9408" y="1441003"/>
                </a:lnTo>
                <a:lnTo>
                  <a:pt x="20698" y="1355519"/>
                </a:lnTo>
                <a:lnTo>
                  <a:pt x="39515" y="1268001"/>
                </a:lnTo>
                <a:lnTo>
                  <a:pt x="90319" y="1094999"/>
                </a:lnTo>
                <a:lnTo>
                  <a:pt x="159940" y="938280"/>
                </a:lnTo>
                <a:lnTo>
                  <a:pt x="240851" y="795808"/>
                </a:lnTo>
                <a:lnTo>
                  <a:pt x="340578" y="665548"/>
                </a:lnTo>
                <a:lnTo>
                  <a:pt x="451596" y="551570"/>
                </a:lnTo>
                <a:lnTo>
                  <a:pt x="572021" y="449805"/>
                </a:lnTo>
                <a:lnTo>
                  <a:pt x="703736" y="356180"/>
                </a:lnTo>
                <a:lnTo>
                  <a:pt x="839215" y="274768"/>
                </a:lnTo>
                <a:lnTo>
                  <a:pt x="978457" y="209637"/>
                </a:lnTo>
                <a:lnTo>
                  <a:pt x="1125225" y="150613"/>
                </a:lnTo>
                <a:lnTo>
                  <a:pt x="1270112" y="101766"/>
                </a:lnTo>
                <a:lnTo>
                  <a:pt x="1411236" y="63095"/>
                </a:lnTo>
                <a:lnTo>
                  <a:pt x="1556123" y="36636"/>
                </a:lnTo>
                <a:lnTo>
                  <a:pt x="1691601" y="16283"/>
                </a:lnTo>
                <a:lnTo>
                  <a:pt x="1827080" y="4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tree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D626C9-ABA8-4D44-A611-C2D8E0BB87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947892" y="2697163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53570E39-001F-4786-9E8E-0BD4D32189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89641" y="4227810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A65B1D66-0C8D-478A-92E1-090A20AB1B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21862" y="3760414"/>
            <a:ext cx="1482916" cy="320675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36887A15-7708-487E-8970-C03AC543C9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04941" y="5672658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7FFE2697-2CBC-40EB-901A-E5DDFECDE4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1784" y="6438660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292875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EB5E-0907-7F03-4237-749F2A53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76A89-8288-BAB9-938C-9BDFBDE26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66349-0902-B291-62F3-7BDF4715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1/8/2025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57191-4B80-9DCD-6418-A9203083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65E0-12FF-1E9B-47AF-C4A16C8B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2576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2445636"/>
            <a:ext cx="4536846" cy="35805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460530" y="2445636"/>
            <a:ext cx="4536846" cy="35805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388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3CED86B-1675-4502-81E2-29470C91D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21849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6B321C66-0786-4114-8D84-352D88D94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047301"/>
            <a:ext cx="5157787" cy="31423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8B189B09-DC60-4BD7-ACA7-13DDE9E0F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21849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719BE1EB-4126-4D9C-9A27-D8AA795B0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7301"/>
            <a:ext cx="5183188" cy="31423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7982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472177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1/8/2025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4EB48B4-8AD9-4F11-89AF-BD12EA589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4672" y="813816"/>
            <a:ext cx="749808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D31FDF18-13E5-4AD8-9512-81D8CF871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1" y="5385816"/>
            <a:ext cx="7498080" cy="4846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2816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1/8/2025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EE379EE-5441-4454-9D47-873DDEB9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811782"/>
            <a:ext cx="7493278" cy="45736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5A7519E-9093-47E3-8322-B4A5761E7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089" y="5385464"/>
            <a:ext cx="7493279" cy="4831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80210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5097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F88E9-D997-3F9E-8839-46D6106F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90D5A-2539-C700-F996-865B63610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501E3-2EDE-7147-08B2-6AA138037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1/8/2025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E1550-E259-2664-0F71-73C10702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EC151-7F72-32D6-CE16-BB750249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919D4690-7D70-76C5-20A8-7A04F248C0D7}"/>
              </a:ext>
            </a:extLst>
          </p:cNvPr>
          <p:cNvSpPr>
            <a:spLocks/>
          </p:cNvSpPr>
          <p:nvPr userDrawn="1"/>
        </p:nvSpPr>
        <p:spPr bwMode="auto">
          <a:xfrm>
            <a:off x="1194325" y="1536901"/>
            <a:ext cx="6831013" cy="4641850"/>
          </a:xfrm>
          <a:custGeom>
            <a:avLst/>
            <a:gdLst>
              <a:gd name="T0" fmla="*/ 22 w 4303"/>
              <a:gd name="T1" fmla="*/ 1534 h 2924"/>
              <a:gd name="T2" fmla="*/ 0 w 4303"/>
              <a:gd name="T3" fmla="*/ 1356 h 2924"/>
              <a:gd name="T4" fmla="*/ 6 w 4303"/>
              <a:gd name="T5" fmla="*/ 1189 h 2924"/>
              <a:gd name="T6" fmla="*/ 39 w 4303"/>
              <a:gd name="T7" fmla="*/ 1028 h 2924"/>
              <a:gd name="T8" fmla="*/ 122 w 4303"/>
              <a:gd name="T9" fmla="*/ 811 h 2924"/>
              <a:gd name="T10" fmla="*/ 306 w 4303"/>
              <a:gd name="T11" fmla="*/ 550 h 2924"/>
              <a:gd name="T12" fmla="*/ 551 w 4303"/>
              <a:gd name="T13" fmla="*/ 339 h 2924"/>
              <a:gd name="T14" fmla="*/ 852 w 4303"/>
              <a:gd name="T15" fmla="*/ 172 h 2924"/>
              <a:gd name="T16" fmla="*/ 1197 w 4303"/>
              <a:gd name="T17" fmla="*/ 61 h 2924"/>
              <a:gd name="T18" fmla="*/ 1564 w 4303"/>
              <a:gd name="T19" fmla="*/ 5 h 2924"/>
              <a:gd name="T20" fmla="*/ 1954 w 4303"/>
              <a:gd name="T21" fmla="*/ 5 h 2924"/>
              <a:gd name="T22" fmla="*/ 2366 w 4303"/>
              <a:gd name="T23" fmla="*/ 61 h 2924"/>
              <a:gd name="T24" fmla="*/ 2783 w 4303"/>
              <a:gd name="T25" fmla="*/ 172 h 2924"/>
              <a:gd name="T26" fmla="*/ 3190 w 4303"/>
              <a:gd name="T27" fmla="*/ 333 h 2924"/>
              <a:gd name="T28" fmla="*/ 3563 w 4303"/>
              <a:gd name="T29" fmla="*/ 539 h 2924"/>
              <a:gd name="T30" fmla="*/ 3880 w 4303"/>
              <a:gd name="T31" fmla="*/ 800 h 2924"/>
              <a:gd name="T32" fmla="*/ 4069 w 4303"/>
              <a:gd name="T33" fmla="*/ 1023 h 2924"/>
              <a:gd name="T34" fmla="*/ 4169 w 4303"/>
              <a:gd name="T35" fmla="*/ 1184 h 2924"/>
              <a:gd name="T36" fmla="*/ 4242 w 4303"/>
              <a:gd name="T37" fmla="*/ 1362 h 2924"/>
              <a:gd name="T38" fmla="*/ 4292 w 4303"/>
              <a:gd name="T39" fmla="*/ 1545 h 2924"/>
              <a:gd name="T40" fmla="*/ 4297 w 4303"/>
              <a:gd name="T41" fmla="*/ 1740 h 2924"/>
              <a:gd name="T42" fmla="*/ 4270 w 4303"/>
              <a:gd name="T43" fmla="*/ 1918 h 2924"/>
              <a:gd name="T44" fmla="*/ 4208 w 4303"/>
              <a:gd name="T45" fmla="*/ 2084 h 2924"/>
              <a:gd name="T46" fmla="*/ 4125 w 4303"/>
              <a:gd name="T47" fmla="*/ 2229 h 2924"/>
              <a:gd name="T48" fmla="*/ 3958 w 4303"/>
              <a:gd name="T49" fmla="*/ 2413 h 2924"/>
              <a:gd name="T50" fmla="*/ 3668 w 4303"/>
              <a:gd name="T51" fmla="*/ 2607 h 2924"/>
              <a:gd name="T52" fmla="*/ 3334 w 4303"/>
              <a:gd name="T53" fmla="*/ 2746 h 2924"/>
              <a:gd name="T54" fmla="*/ 2978 w 4303"/>
              <a:gd name="T55" fmla="*/ 2841 h 2924"/>
              <a:gd name="T56" fmla="*/ 2622 w 4303"/>
              <a:gd name="T57" fmla="*/ 2896 h 2924"/>
              <a:gd name="T58" fmla="*/ 2305 w 4303"/>
              <a:gd name="T59" fmla="*/ 2918 h 2924"/>
              <a:gd name="T60" fmla="*/ 2026 w 4303"/>
              <a:gd name="T61" fmla="*/ 2918 h 2924"/>
              <a:gd name="T62" fmla="*/ 1726 w 4303"/>
              <a:gd name="T63" fmla="*/ 2885 h 2924"/>
              <a:gd name="T64" fmla="*/ 1408 w 4303"/>
              <a:gd name="T65" fmla="*/ 2818 h 2924"/>
              <a:gd name="T66" fmla="*/ 1085 w 4303"/>
              <a:gd name="T67" fmla="*/ 2707 h 2924"/>
              <a:gd name="T68" fmla="*/ 779 w 4303"/>
              <a:gd name="T69" fmla="*/ 2557 h 2924"/>
              <a:gd name="T70" fmla="*/ 501 w 4303"/>
              <a:gd name="T71" fmla="*/ 2357 h 2924"/>
              <a:gd name="T72" fmla="*/ 267 w 4303"/>
              <a:gd name="T73" fmla="*/ 2107 h 2924"/>
              <a:gd name="T74" fmla="*/ 100 w 4303"/>
              <a:gd name="T75" fmla="*/ 1801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03" h="2924">
                <a:moveTo>
                  <a:pt x="45" y="1623"/>
                </a:moveTo>
                <a:lnTo>
                  <a:pt x="22" y="1534"/>
                </a:lnTo>
                <a:lnTo>
                  <a:pt x="11" y="1445"/>
                </a:lnTo>
                <a:lnTo>
                  <a:pt x="0" y="1356"/>
                </a:lnTo>
                <a:lnTo>
                  <a:pt x="0" y="1273"/>
                </a:lnTo>
                <a:lnTo>
                  <a:pt x="6" y="1189"/>
                </a:lnTo>
                <a:lnTo>
                  <a:pt x="22" y="1106"/>
                </a:lnTo>
                <a:lnTo>
                  <a:pt x="39" y="1028"/>
                </a:lnTo>
                <a:lnTo>
                  <a:pt x="61" y="956"/>
                </a:lnTo>
                <a:lnTo>
                  <a:pt x="122" y="811"/>
                </a:lnTo>
                <a:lnTo>
                  <a:pt x="206" y="678"/>
                </a:lnTo>
                <a:lnTo>
                  <a:pt x="306" y="550"/>
                </a:lnTo>
                <a:lnTo>
                  <a:pt x="423" y="439"/>
                </a:lnTo>
                <a:lnTo>
                  <a:pt x="551" y="339"/>
                </a:lnTo>
                <a:lnTo>
                  <a:pt x="696" y="250"/>
                </a:lnTo>
                <a:lnTo>
                  <a:pt x="852" y="172"/>
                </a:lnTo>
                <a:lnTo>
                  <a:pt x="1019" y="111"/>
                </a:lnTo>
                <a:lnTo>
                  <a:pt x="1197" y="61"/>
                </a:lnTo>
                <a:lnTo>
                  <a:pt x="1375" y="22"/>
                </a:lnTo>
                <a:lnTo>
                  <a:pt x="1564" y="5"/>
                </a:lnTo>
                <a:lnTo>
                  <a:pt x="1753" y="0"/>
                </a:lnTo>
                <a:lnTo>
                  <a:pt x="1954" y="5"/>
                </a:lnTo>
                <a:lnTo>
                  <a:pt x="2154" y="27"/>
                </a:lnTo>
                <a:lnTo>
                  <a:pt x="2366" y="61"/>
                </a:lnTo>
                <a:lnTo>
                  <a:pt x="2572" y="111"/>
                </a:lnTo>
                <a:lnTo>
                  <a:pt x="2783" y="172"/>
                </a:lnTo>
                <a:lnTo>
                  <a:pt x="2989" y="244"/>
                </a:lnTo>
                <a:lnTo>
                  <a:pt x="3190" y="333"/>
                </a:lnTo>
                <a:lnTo>
                  <a:pt x="3385" y="428"/>
                </a:lnTo>
                <a:lnTo>
                  <a:pt x="3563" y="539"/>
                </a:lnTo>
                <a:lnTo>
                  <a:pt x="3730" y="661"/>
                </a:lnTo>
                <a:lnTo>
                  <a:pt x="3880" y="800"/>
                </a:lnTo>
                <a:lnTo>
                  <a:pt x="4014" y="945"/>
                </a:lnTo>
                <a:lnTo>
                  <a:pt x="4069" y="1023"/>
                </a:lnTo>
                <a:lnTo>
                  <a:pt x="4125" y="1100"/>
                </a:lnTo>
                <a:lnTo>
                  <a:pt x="4169" y="1184"/>
                </a:lnTo>
                <a:lnTo>
                  <a:pt x="4208" y="1273"/>
                </a:lnTo>
                <a:lnTo>
                  <a:pt x="4242" y="1362"/>
                </a:lnTo>
                <a:lnTo>
                  <a:pt x="4270" y="1451"/>
                </a:lnTo>
                <a:lnTo>
                  <a:pt x="4292" y="1545"/>
                </a:lnTo>
                <a:lnTo>
                  <a:pt x="4303" y="1640"/>
                </a:lnTo>
                <a:lnTo>
                  <a:pt x="4297" y="1740"/>
                </a:lnTo>
                <a:lnTo>
                  <a:pt x="4286" y="1834"/>
                </a:lnTo>
                <a:lnTo>
                  <a:pt x="4270" y="1918"/>
                </a:lnTo>
                <a:lnTo>
                  <a:pt x="4242" y="2007"/>
                </a:lnTo>
                <a:lnTo>
                  <a:pt x="4208" y="2084"/>
                </a:lnTo>
                <a:lnTo>
                  <a:pt x="4169" y="2157"/>
                </a:lnTo>
                <a:lnTo>
                  <a:pt x="4125" y="2229"/>
                </a:lnTo>
                <a:lnTo>
                  <a:pt x="4075" y="2296"/>
                </a:lnTo>
                <a:lnTo>
                  <a:pt x="3958" y="2413"/>
                </a:lnTo>
                <a:lnTo>
                  <a:pt x="3819" y="2518"/>
                </a:lnTo>
                <a:lnTo>
                  <a:pt x="3668" y="2607"/>
                </a:lnTo>
                <a:lnTo>
                  <a:pt x="3507" y="2685"/>
                </a:lnTo>
                <a:lnTo>
                  <a:pt x="3334" y="2746"/>
                </a:lnTo>
                <a:lnTo>
                  <a:pt x="3156" y="2802"/>
                </a:lnTo>
                <a:lnTo>
                  <a:pt x="2978" y="2841"/>
                </a:lnTo>
                <a:lnTo>
                  <a:pt x="2800" y="2874"/>
                </a:lnTo>
                <a:lnTo>
                  <a:pt x="2622" y="2896"/>
                </a:lnTo>
                <a:lnTo>
                  <a:pt x="2460" y="2913"/>
                </a:lnTo>
                <a:lnTo>
                  <a:pt x="2305" y="2918"/>
                </a:lnTo>
                <a:lnTo>
                  <a:pt x="2160" y="2924"/>
                </a:lnTo>
                <a:lnTo>
                  <a:pt x="2026" y="2918"/>
                </a:lnTo>
                <a:lnTo>
                  <a:pt x="1876" y="2907"/>
                </a:lnTo>
                <a:lnTo>
                  <a:pt x="1726" y="2885"/>
                </a:lnTo>
                <a:lnTo>
                  <a:pt x="1564" y="2857"/>
                </a:lnTo>
                <a:lnTo>
                  <a:pt x="1408" y="2818"/>
                </a:lnTo>
                <a:lnTo>
                  <a:pt x="1247" y="2768"/>
                </a:lnTo>
                <a:lnTo>
                  <a:pt x="1085" y="2707"/>
                </a:lnTo>
                <a:lnTo>
                  <a:pt x="930" y="2640"/>
                </a:lnTo>
                <a:lnTo>
                  <a:pt x="779" y="2557"/>
                </a:lnTo>
                <a:lnTo>
                  <a:pt x="635" y="2463"/>
                </a:lnTo>
                <a:lnTo>
                  <a:pt x="501" y="2357"/>
                </a:lnTo>
                <a:lnTo>
                  <a:pt x="379" y="2240"/>
                </a:lnTo>
                <a:lnTo>
                  <a:pt x="267" y="2107"/>
                </a:lnTo>
                <a:lnTo>
                  <a:pt x="178" y="1962"/>
                </a:lnTo>
                <a:lnTo>
                  <a:pt x="100" y="1801"/>
                </a:lnTo>
                <a:lnTo>
                  <a:pt x="45" y="16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6C284A2D-8F17-ECFB-0046-30D99E8EE73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4976748" y="3964146"/>
            <a:ext cx="6831013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FC1CE06-FC9B-A227-6A9A-C0156005108A}"/>
              </a:ext>
            </a:extLst>
          </p:cNvPr>
          <p:cNvSpPr/>
          <p:nvPr userDrawn="1"/>
        </p:nvSpPr>
        <p:spPr>
          <a:xfrm>
            <a:off x="527465" y="-6705"/>
            <a:ext cx="11168286" cy="6847184"/>
          </a:xfrm>
          <a:custGeom>
            <a:avLst/>
            <a:gdLst>
              <a:gd name="connsiteX0" fmla="*/ 3449748 w 11168286"/>
              <a:gd name="connsiteY0" fmla="*/ 1543606 h 6847184"/>
              <a:gd name="connsiteX1" fmla="*/ 3149710 w 11168286"/>
              <a:gd name="connsiteY1" fmla="*/ 1551544 h 6847184"/>
              <a:gd name="connsiteX2" fmla="*/ 2849673 w 11168286"/>
              <a:gd name="connsiteY2" fmla="*/ 1578531 h 6847184"/>
              <a:gd name="connsiteX3" fmla="*/ 2567097 w 11168286"/>
              <a:gd name="connsiteY3" fmla="*/ 1640444 h 6847184"/>
              <a:gd name="connsiteX4" fmla="*/ 2284523 w 11168286"/>
              <a:gd name="connsiteY4" fmla="*/ 1719819 h 6847184"/>
              <a:gd name="connsiteX5" fmla="*/ 2019410 w 11168286"/>
              <a:gd name="connsiteY5" fmla="*/ 1816656 h 6847184"/>
              <a:gd name="connsiteX6" fmla="*/ 1771760 w 11168286"/>
              <a:gd name="connsiteY6" fmla="*/ 1940481 h 6847184"/>
              <a:gd name="connsiteX7" fmla="*/ 1541573 w 11168286"/>
              <a:gd name="connsiteY7" fmla="*/ 2081769 h 6847184"/>
              <a:gd name="connsiteX8" fmla="*/ 1338373 w 11168286"/>
              <a:gd name="connsiteY8" fmla="*/ 2240519 h 6847184"/>
              <a:gd name="connsiteX9" fmla="*/ 1152635 w 11168286"/>
              <a:gd name="connsiteY9" fmla="*/ 2416731 h 6847184"/>
              <a:gd name="connsiteX10" fmla="*/ 993885 w 11168286"/>
              <a:gd name="connsiteY10" fmla="*/ 2619931 h 6847184"/>
              <a:gd name="connsiteX11" fmla="*/ 860535 w 11168286"/>
              <a:gd name="connsiteY11" fmla="*/ 2831069 h 6847184"/>
              <a:gd name="connsiteX12" fmla="*/ 763698 w 11168286"/>
              <a:gd name="connsiteY12" fmla="*/ 3061256 h 6847184"/>
              <a:gd name="connsiteX13" fmla="*/ 728773 w 11168286"/>
              <a:gd name="connsiteY13" fmla="*/ 3175556 h 6847184"/>
              <a:gd name="connsiteX14" fmla="*/ 701785 w 11168286"/>
              <a:gd name="connsiteY14" fmla="*/ 3299381 h 6847184"/>
              <a:gd name="connsiteX15" fmla="*/ 676385 w 11168286"/>
              <a:gd name="connsiteY15" fmla="*/ 3431144 h 6847184"/>
              <a:gd name="connsiteX16" fmla="*/ 666860 w 11168286"/>
              <a:gd name="connsiteY16" fmla="*/ 3564494 h 6847184"/>
              <a:gd name="connsiteX17" fmla="*/ 666860 w 11168286"/>
              <a:gd name="connsiteY17" fmla="*/ 3696256 h 6847184"/>
              <a:gd name="connsiteX18" fmla="*/ 684323 w 11168286"/>
              <a:gd name="connsiteY18" fmla="*/ 3837544 h 6847184"/>
              <a:gd name="connsiteX19" fmla="*/ 701785 w 11168286"/>
              <a:gd name="connsiteY19" fmla="*/ 3978831 h 6847184"/>
              <a:gd name="connsiteX20" fmla="*/ 738298 w 11168286"/>
              <a:gd name="connsiteY20" fmla="*/ 4120119 h 6847184"/>
              <a:gd name="connsiteX21" fmla="*/ 825610 w 11168286"/>
              <a:gd name="connsiteY21" fmla="*/ 4402694 h 6847184"/>
              <a:gd name="connsiteX22" fmla="*/ 949435 w 11168286"/>
              <a:gd name="connsiteY22" fmla="*/ 4658281 h 6847184"/>
              <a:gd name="connsiteX23" fmla="*/ 1090723 w 11168286"/>
              <a:gd name="connsiteY23" fmla="*/ 4888469 h 6847184"/>
              <a:gd name="connsiteX24" fmla="*/ 1268523 w 11168286"/>
              <a:gd name="connsiteY24" fmla="*/ 5099606 h 6847184"/>
              <a:gd name="connsiteX25" fmla="*/ 1462198 w 11168286"/>
              <a:gd name="connsiteY25" fmla="*/ 5285344 h 6847184"/>
              <a:gd name="connsiteX26" fmla="*/ 1674923 w 11168286"/>
              <a:gd name="connsiteY26" fmla="*/ 5453619 h 6847184"/>
              <a:gd name="connsiteX27" fmla="*/ 1903522 w 11168286"/>
              <a:gd name="connsiteY27" fmla="*/ 5602844 h 6847184"/>
              <a:gd name="connsiteX28" fmla="*/ 2143235 w 11168286"/>
              <a:gd name="connsiteY28" fmla="*/ 5734606 h 6847184"/>
              <a:gd name="connsiteX29" fmla="*/ 2389298 w 11168286"/>
              <a:gd name="connsiteY29" fmla="*/ 5840969 h 6847184"/>
              <a:gd name="connsiteX30" fmla="*/ 2646473 w 11168286"/>
              <a:gd name="connsiteY30" fmla="*/ 5937806 h 6847184"/>
              <a:gd name="connsiteX31" fmla="*/ 2902060 w 11168286"/>
              <a:gd name="connsiteY31" fmla="*/ 6017181 h 6847184"/>
              <a:gd name="connsiteX32" fmla="*/ 3149710 w 11168286"/>
              <a:gd name="connsiteY32" fmla="*/ 6079094 h 6847184"/>
              <a:gd name="connsiteX33" fmla="*/ 3406885 w 11168286"/>
              <a:gd name="connsiteY33" fmla="*/ 6123544 h 6847184"/>
              <a:gd name="connsiteX34" fmla="*/ 3645010 w 11168286"/>
              <a:gd name="connsiteY34" fmla="*/ 6158469 h 6847184"/>
              <a:gd name="connsiteX35" fmla="*/ 3883135 w 11168286"/>
              <a:gd name="connsiteY35" fmla="*/ 6175931 h 6847184"/>
              <a:gd name="connsiteX36" fmla="*/ 4095861 w 11168286"/>
              <a:gd name="connsiteY36" fmla="*/ 6185456 h 6847184"/>
              <a:gd name="connsiteX37" fmla="*/ 4326048 w 11168286"/>
              <a:gd name="connsiteY37" fmla="*/ 6175931 h 6847184"/>
              <a:gd name="connsiteX38" fmla="*/ 4572111 w 11168286"/>
              <a:gd name="connsiteY38" fmla="*/ 6167994 h 6847184"/>
              <a:gd name="connsiteX39" fmla="*/ 4829285 w 11168286"/>
              <a:gd name="connsiteY39" fmla="*/ 6141006 h 6847184"/>
              <a:gd name="connsiteX40" fmla="*/ 5111860 w 11168286"/>
              <a:gd name="connsiteY40" fmla="*/ 6106081 h 6847184"/>
              <a:gd name="connsiteX41" fmla="*/ 5394435 w 11168286"/>
              <a:gd name="connsiteY41" fmla="*/ 6053694 h 6847184"/>
              <a:gd name="connsiteX42" fmla="*/ 5677010 w 11168286"/>
              <a:gd name="connsiteY42" fmla="*/ 5991781 h 6847184"/>
              <a:gd name="connsiteX43" fmla="*/ 5959585 w 11168286"/>
              <a:gd name="connsiteY43" fmla="*/ 5902881 h 6847184"/>
              <a:gd name="connsiteX44" fmla="*/ 6234223 w 11168286"/>
              <a:gd name="connsiteY44" fmla="*/ 5806044 h 6847184"/>
              <a:gd name="connsiteX45" fmla="*/ 6489810 w 11168286"/>
              <a:gd name="connsiteY45" fmla="*/ 5682219 h 6847184"/>
              <a:gd name="connsiteX46" fmla="*/ 6729523 w 11168286"/>
              <a:gd name="connsiteY46" fmla="*/ 5540931 h 6847184"/>
              <a:gd name="connsiteX47" fmla="*/ 6950185 w 11168286"/>
              <a:gd name="connsiteY47" fmla="*/ 5374244 h 6847184"/>
              <a:gd name="connsiteX48" fmla="*/ 7135923 w 11168286"/>
              <a:gd name="connsiteY48" fmla="*/ 5188506 h 6847184"/>
              <a:gd name="connsiteX49" fmla="*/ 7215298 w 11168286"/>
              <a:gd name="connsiteY49" fmla="*/ 5082144 h 6847184"/>
              <a:gd name="connsiteX50" fmla="*/ 7285148 w 11168286"/>
              <a:gd name="connsiteY50" fmla="*/ 4967844 h 6847184"/>
              <a:gd name="connsiteX51" fmla="*/ 7347060 w 11168286"/>
              <a:gd name="connsiteY51" fmla="*/ 4851956 h 6847184"/>
              <a:gd name="connsiteX52" fmla="*/ 7401035 w 11168286"/>
              <a:gd name="connsiteY52" fmla="*/ 4729719 h 6847184"/>
              <a:gd name="connsiteX53" fmla="*/ 7445485 w 11168286"/>
              <a:gd name="connsiteY53" fmla="*/ 4588431 h 6847184"/>
              <a:gd name="connsiteX54" fmla="*/ 7470885 w 11168286"/>
              <a:gd name="connsiteY54" fmla="*/ 4455081 h 6847184"/>
              <a:gd name="connsiteX55" fmla="*/ 7488348 w 11168286"/>
              <a:gd name="connsiteY55" fmla="*/ 4305856 h 6847184"/>
              <a:gd name="connsiteX56" fmla="*/ 7497873 w 11168286"/>
              <a:gd name="connsiteY56" fmla="*/ 4147106 h 6847184"/>
              <a:gd name="connsiteX57" fmla="*/ 7480410 w 11168286"/>
              <a:gd name="connsiteY57" fmla="*/ 3996294 h 6847184"/>
              <a:gd name="connsiteX58" fmla="*/ 7445485 w 11168286"/>
              <a:gd name="connsiteY58" fmla="*/ 3847069 h 6847184"/>
              <a:gd name="connsiteX59" fmla="*/ 7401035 w 11168286"/>
              <a:gd name="connsiteY59" fmla="*/ 3705781 h 6847184"/>
              <a:gd name="connsiteX60" fmla="*/ 7347060 w 11168286"/>
              <a:gd name="connsiteY60" fmla="*/ 3564494 h 6847184"/>
              <a:gd name="connsiteX61" fmla="*/ 7285148 w 11168286"/>
              <a:gd name="connsiteY61" fmla="*/ 3423206 h 6847184"/>
              <a:gd name="connsiteX62" fmla="*/ 7215298 w 11168286"/>
              <a:gd name="connsiteY62" fmla="*/ 3289856 h 6847184"/>
              <a:gd name="connsiteX63" fmla="*/ 7126398 w 11168286"/>
              <a:gd name="connsiteY63" fmla="*/ 3167619 h 6847184"/>
              <a:gd name="connsiteX64" fmla="*/ 7039085 w 11168286"/>
              <a:gd name="connsiteY64" fmla="*/ 3043794 h 6847184"/>
              <a:gd name="connsiteX65" fmla="*/ 6826360 w 11168286"/>
              <a:gd name="connsiteY65" fmla="*/ 2813606 h 6847184"/>
              <a:gd name="connsiteX66" fmla="*/ 6588235 w 11168286"/>
              <a:gd name="connsiteY66" fmla="*/ 2592944 h 6847184"/>
              <a:gd name="connsiteX67" fmla="*/ 6323123 w 11168286"/>
              <a:gd name="connsiteY67" fmla="*/ 2399269 h 6847184"/>
              <a:gd name="connsiteX68" fmla="*/ 6040548 w 11168286"/>
              <a:gd name="connsiteY68" fmla="*/ 2223056 h 6847184"/>
              <a:gd name="connsiteX69" fmla="*/ 5730985 w 11168286"/>
              <a:gd name="connsiteY69" fmla="*/ 2072244 h 6847184"/>
              <a:gd name="connsiteX70" fmla="*/ 5411899 w 11168286"/>
              <a:gd name="connsiteY70" fmla="*/ 1930956 h 6847184"/>
              <a:gd name="connsiteX71" fmla="*/ 5084873 w 11168286"/>
              <a:gd name="connsiteY71" fmla="*/ 1816656 h 6847184"/>
              <a:gd name="connsiteX72" fmla="*/ 4749910 w 11168286"/>
              <a:gd name="connsiteY72" fmla="*/ 1719819 h 6847184"/>
              <a:gd name="connsiteX73" fmla="*/ 4422885 w 11168286"/>
              <a:gd name="connsiteY73" fmla="*/ 1640444 h 6847184"/>
              <a:gd name="connsiteX74" fmla="*/ 4086335 w 11168286"/>
              <a:gd name="connsiteY74" fmla="*/ 1586469 h 6847184"/>
              <a:gd name="connsiteX75" fmla="*/ 3768835 w 11168286"/>
              <a:gd name="connsiteY75" fmla="*/ 1551544 h 6847184"/>
              <a:gd name="connsiteX76" fmla="*/ 3384196 w 11168286"/>
              <a:gd name="connsiteY76" fmla="*/ 0 h 6847184"/>
              <a:gd name="connsiteX77" fmla="*/ 9353938 w 11168286"/>
              <a:gd name="connsiteY77" fmla="*/ 0 h 6847184"/>
              <a:gd name="connsiteX78" fmla="*/ 9361842 w 11168286"/>
              <a:gd name="connsiteY78" fmla="*/ 3952 h 6847184"/>
              <a:gd name="connsiteX79" fmla="*/ 9738185 w 11168286"/>
              <a:gd name="connsiteY79" fmla="*/ 234949 h 6847184"/>
              <a:gd name="connsiteX80" fmla="*/ 10070404 w 11168286"/>
              <a:gd name="connsiteY80" fmla="*/ 494495 h 6847184"/>
              <a:gd name="connsiteX81" fmla="*/ 10374074 w 11168286"/>
              <a:gd name="connsiteY81" fmla="*/ 782592 h 6847184"/>
              <a:gd name="connsiteX82" fmla="*/ 10633620 w 11168286"/>
              <a:gd name="connsiteY82" fmla="*/ 1114811 h 6847184"/>
              <a:gd name="connsiteX83" fmla="*/ 10851639 w 11168286"/>
              <a:gd name="connsiteY83" fmla="*/ 1460008 h 6847184"/>
              <a:gd name="connsiteX84" fmla="*/ 11009963 w 11168286"/>
              <a:gd name="connsiteY84" fmla="*/ 1836350 h 6847184"/>
              <a:gd name="connsiteX85" fmla="*/ 11067063 w 11168286"/>
              <a:gd name="connsiteY85" fmla="*/ 2023224 h 6847184"/>
              <a:gd name="connsiteX86" fmla="*/ 11111186 w 11168286"/>
              <a:gd name="connsiteY86" fmla="*/ 2225670 h 6847184"/>
              <a:gd name="connsiteX87" fmla="*/ 11152713 w 11168286"/>
              <a:gd name="connsiteY87" fmla="*/ 2441094 h 6847184"/>
              <a:gd name="connsiteX88" fmla="*/ 11168286 w 11168286"/>
              <a:gd name="connsiteY88" fmla="*/ 2659113 h 6847184"/>
              <a:gd name="connsiteX89" fmla="*/ 11168286 w 11168286"/>
              <a:gd name="connsiteY89" fmla="*/ 2874537 h 6847184"/>
              <a:gd name="connsiteX90" fmla="*/ 11139736 w 11168286"/>
              <a:gd name="connsiteY90" fmla="*/ 3105533 h 6847184"/>
              <a:gd name="connsiteX91" fmla="*/ 11111186 w 11168286"/>
              <a:gd name="connsiteY91" fmla="*/ 3336529 h 6847184"/>
              <a:gd name="connsiteX92" fmla="*/ 11051490 w 11168286"/>
              <a:gd name="connsiteY92" fmla="*/ 3567526 h 6847184"/>
              <a:gd name="connsiteX93" fmla="*/ 10908739 w 11168286"/>
              <a:gd name="connsiteY93" fmla="*/ 4029518 h 6847184"/>
              <a:gd name="connsiteX94" fmla="*/ 10706293 w 11168286"/>
              <a:gd name="connsiteY94" fmla="*/ 4447388 h 6847184"/>
              <a:gd name="connsiteX95" fmla="*/ 10475297 w 11168286"/>
              <a:gd name="connsiteY95" fmla="*/ 4823731 h 6847184"/>
              <a:gd name="connsiteX96" fmla="*/ 10184605 w 11168286"/>
              <a:gd name="connsiteY96" fmla="*/ 5168927 h 6847184"/>
              <a:gd name="connsiteX97" fmla="*/ 9867958 w 11168286"/>
              <a:gd name="connsiteY97" fmla="*/ 5472597 h 6847184"/>
              <a:gd name="connsiteX98" fmla="*/ 9520166 w 11168286"/>
              <a:gd name="connsiteY98" fmla="*/ 5747716 h 6847184"/>
              <a:gd name="connsiteX99" fmla="*/ 9146419 w 11168286"/>
              <a:gd name="connsiteY99" fmla="*/ 5991690 h 6847184"/>
              <a:gd name="connsiteX100" fmla="*/ 8754503 w 11168286"/>
              <a:gd name="connsiteY100" fmla="*/ 6207113 h 6847184"/>
              <a:gd name="connsiteX101" fmla="*/ 8352207 w 11168286"/>
              <a:gd name="connsiteY101" fmla="*/ 6381009 h 6847184"/>
              <a:gd name="connsiteX102" fmla="*/ 7931741 w 11168286"/>
              <a:gd name="connsiteY102" fmla="*/ 6539333 h 6847184"/>
              <a:gd name="connsiteX103" fmla="*/ 7513871 w 11168286"/>
              <a:gd name="connsiteY103" fmla="*/ 6669106 h 6847184"/>
              <a:gd name="connsiteX104" fmla="*/ 7108979 w 11168286"/>
              <a:gd name="connsiteY104" fmla="*/ 6770329 h 6847184"/>
              <a:gd name="connsiteX105" fmla="*/ 6688513 w 11168286"/>
              <a:gd name="connsiteY105" fmla="*/ 6843002 h 6847184"/>
              <a:gd name="connsiteX106" fmla="*/ 6660000 w 11168286"/>
              <a:gd name="connsiteY106" fmla="*/ 6847184 h 6847184"/>
              <a:gd name="connsiteX107" fmla="*/ 4165817 w 11168286"/>
              <a:gd name="connsiteY107" fmla="*/ 6847184 h 6847184"/>
              <a:gd name="connsiteX108" fmla="*/ 3900984 w 11168286"/>
              <a:gd name="connsiteY108" fmla="*/ 6814452 h 6847184"/>
              <a:gd name="connsiteX109" fmla="*/ 3438991 w 11168286"/>
              <a:gd name="connsiteY109" fmla="*/ 6728802 h 6847184"/>
              <a:gd name="connsiteX110" fmla="*/ 2976998 w 11168286"/>
              <a:gd name="connsiteY110" fmla="*/ 6627579 h 6847184"/>
              <a:gd name="connsiteX111" fmla="*/ 2515006 w 11168286"/>
              <a:gd name="connsiteY111" fmla="*/ 6482233 h 6847184"/>
              <a:gd name="connsiteX112" fmla="*/ 2065990 w 11168286"/>
              <a:gd name="connsiteY112" fmla="*/ 6323909 h 6847184"/>
              <a:gd name="connsiteX113" fmla="*/ 1648120 w 11168286"/>
              <a:gd name="connsiteY113" fmla="*/ 6121463 h 6847184"/>
              <a:gd name="connsiteX114" fmla="*/ 1256205 w 11168286"/>
              <a:gd name="connsiteY114" fmla="*/ 5890467 h 6847184"/>
              <a:gd name="connsiteX115" fmla="*/ 895435 w 11168286"/>
              <a:gd name="connsiteY115" fmla="*/ 5617943 h 6847184"/>
              <a:gd name="connsiteX116" fmla="*/ 591766 w 11168286"/>
              <a:gd name="connsiteY116" fmla="*/ 5314273 h 6847184"/>
              <a:gd name="connsiteX117" fmla="*/ 461993 w 11168286"/>
              <a:gd name="connsiteY117" fmla="*/ 5140377 h 6847184"/>
              <a:gd name="connsiteX118" fmla="*/ 347792 w 11168286"/>
              <a:gd name="connsiteY118" fmla="*/ 4953504 h 6847184"/>
              <a:gd name="connsiteX119" fmla="*/ 246569 w 11168286"/>
              <a:gd name="connsiteY119" fmla="*/ 4764035 h 6847184"/>
              <a:gd name="connsiteX120" fmla="*/ 158323 w 11168286"/>
              <a:gd name="connsiteY120" fmla="*/ 4564184 h 6847184"/>
              <a:gd name="connsiteX121" fmla="*/ 85650 w 11168286"/>
              <a:gd name="connsiteY121" fmla="*/ 4333188 h 6847184"/>
              <a:gd name="connsiteX122" fmla="*/ 44123 w 11168286"/>
              <a:gd name="connsiteY122" fmla="*/ 4115169 h 6847184"/>
              <a:gd name="connsiteX123" fmla="*/ 15573 w 11168286"/>
              <a:gd name="connsiteY123" fmla="*/ 3871195 h 6847184"/>
              <a:gd name="connsiteX124" fmla="*/ 0 w 11168286"/>
              <a:gd name="connsiteY124" fmla="*/ 3611648 h 6847184"/>
              <a:gd name="connsiteX125" fmla="*/ 28550 w 11168286"/>
              <a:gd name="connsiteY125" fmla="*/ 3365079 h 6847184"/>
              <a:gd name="connsiteX126" fmla="*/ 85650 w 11168286"/>
              <a:gd name="connsiteY126" fmla="*/ 3121106 h 6847184"/>
              <a:gd name="connsiteX127" fmla="*/ 158323 w 11168286"/>
              <a:gd name="connsiteY127" fmla="*/ 2890109 h 6847184"/>
              <a:gd name="connsiteX128" fmla="*/ 246569 w 11168286"/>
              <a:gd name="connsiteY128" fmla="*/ 2659113 h 6847184"/>
              <a:gd name="connsiteX129" fmla="*/ 347792 w 11168286"/>
              <a:gd name="connsiteY129" fmla="*/ 2428116 h 6847184"/>
              <a:gd name="connsiteX130" fmla="*/ 461993 w 11168286"/>
              <a:gd name="connsiteY130" fmla="*/ 2210097 h 6847184"/>
              <a:gd name="connsiteX131" fmla="*/ 607339 w 11168286"/>
              <a:gd name="connsiteY131" fmla="*/ 2010247 h 6847184"/>
              <a:gd name="connsiteX132" fmla="*/ 750089 w 11168286"/>
              <a:gd name="connsiteY132" fmla="*/ 1807800 h 6847184"/>
              <a:gd name="connsiteX133" fmla="*/ 1097882 w 11168286"/>
              <a:gd name="connsiteY133" fmla="*/ 1431458 h 6847184"/>
              <a:gd name="connsiteX134" fmla="*/ 1487201 w 11168286"/>
              <a:gd name="connsiteY134" fmla="*/ 1070688 h 6847184"/>
              <a:gd name="connsiteX135" fmla="*/ 1920644 w 11168286"/>
              <a:gd name="connsiteY135" fmla="*/ 754042 h 6847184"/>
              <a:gd name="connsiteX136" fmla="*/ 2382637 w 11168286"/>
              <a:gd name="connsiteY136" fmla="*/ 465945 h 6847184"/>
              <a:gd name="connsiteX137" fmla="*/ 2888753 w 11168286"/>
              <a:gd name="connsiteY137" fmla="*/ 219376 h 6847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168286" h="6847184">
                <a:moveTo>
                  <a:pt x="3449748" y="1543606"/>
                </a:moveTo>
                <a:lnTo>
                  <a:pt x="3149710" y="1551544"/>
                </a:lnTo>
                <a:lnTo>
                  <a:pt x="2849673" y="1578531"/>
                </a:lnTo>
                <a:lnTo>
                  <a:pt x="2567097" y="1640444"/>
                </a:lnTo>
                <a:lnTo>
                  <a:pt x="2284523" y="1719819"/>
                </a:lnTo>
                <a:lnTo>
                  <a:pt x="2019410" y="1816656"/>
                </a:lnTo>
                <a:lnTo>
                  <a:pt x="1771760" y="1940481"/>
                </a:lnTo>
                <a:lnTo>
                  <a:pt x="1541573" y="2081769"/>
                </a:lnTo>
                <a:lnTo>
                  <a:pt x="1338373" y="2240519"/>
                </a:lnTo>
                <a:lnTo>
                  <a:pt x="1152635" y="2416731"/>
                </a:lnTo>
                <a:lnTo>
                  <a:pt x="993885" y="2619931"/>
                </a:lnTo>
                <a:lnTo>
                  <a:pt x="860535" y="2831069"/>
                </a:lnTo>
                <a:lnTo>
                  <a:pt x="763698" y="3061256"/>
                </a:lnTo>
                <a:lnTo>
                  <a:pt x="728773" y="3175556"/>
                </a:lnTo>
                <a:lnTo>
                  <a:pt x="701785" y="3299381"/>
                </a:lnTo>
                <a:lnTo>
                  <a:pt x="676385" y="3431144"/>
                </a:lnTo>
                <a:lnTo>
                  <a:pt x="666860" y="3564494"/>
                </a:lnTo>
                <a:lnTo>
                  <a:pt x="666860" y="3696256"/>
                </a:lnTo>
                <a:lnTo>
                  <a:pt x="684323" y="3837544"/>
                </a:lnTo>
                <a:lnTo>
                  <a:pt x="701785" y="3978831"/>
                </a:lnTo>
                <a:lnTo>
                  <a:pt x="738298" y="4120119"/>
                </a:lnTo>
                <a:lnTo>
                  <a:pt x="825610" y="4402694"/>
                </a:lnTo>
                <a:lnTo>
                  <a:pt x="949435" y="4658281"/>
                </a:lnTo>
                <a:lnTo>
                  <a:pt x="1090723" y="4888469"/>
                </a:lnTo>
                <a:lnTo>
                  <a:pt x="1268523" y="5099606"/>
                </a:lnTo>
                <a:lnTo>
                  <a:pt x="1462198" y="5285344"/>
                </a:lnTo>
                <a:lnTo>
                  <a:pt x="1674923" y="5453619"/>
                </a:lnTo>
                <a:lnTo>
                  <a:pt x="1903522" y="5602844"/>
                </a:lnTo>
                <a:lnTo>
                  <a:pt x="2143235" y="5734606"/>
                </a:lnTo>
                <a:lnTo>
                  <a:pt x="2389298" y="5840969"/>
                </a:lnTo>
                <a:lnTo>
                  <a:pt x="2646473" y="5937806"/>
                </a:lnTo>
                <a:lnTo>
                  <a:pt x="2902060" y="6017181"/>
                </a:lnTo>
                <a:lnTo>
                  <a:pt x="3149710" y="6079094"/>
                </a:lnTo>
                <a:lnTo>
                  <a:pt x="3406885" y="6123544"/>
                </a:lnTo>
                <a:lnTo>
                  <a:pt x="3645010" y="6158469"/>
                </a:lnTo>
                <a:lnTo>
                  <a:pt x="3883135" y="6175931"/>
                </a:lnTo>
                <a:lnTo>
                  <a:pt x="4095861" y="6185456"/>
                </a:lnTo>
                <a:lnTo>
                  <a:pt x="4326048" y="6175931"/>
                </a:lnTo>
                <a:lnTo>
                  <a:pt x="4572111" y="6167994"/>
                </a:lnTo>
                <a:lnTo>
                  <a:pt x="4829285" y="6141006"/>
                </a:lnTo>
                <a:lnTo>
                  <a:pt x="5111860" y="6106081"/>
                </a:lnTo>
                <a:lnTo>
                  <a:pt x="5394435" y="6053694"/>
                </a:lnTo>
                <a:lnTo>
                  <a:pt x="5677010" y="5991781"/>
                </a:lnTo>
                <a:lnTo>
                  <a:pt x="5959585" y="5902881"/>
                </a:lnTo>
                <a:lnTo>
                  <a:pt x="6234223" y="5806044"/>
                </a:lnTo>
                <a:lnTo>
                  <a:pt x="6489810" y="5682219"/>
                </a:lnTo>
                <a:lnTo>
                  <a:pt x="6729523" y="5540931"/>
                </a:lnTo>
                <a:lnTo>
                  <a:pt x="6950185" y="5374244"/>
                </a:lnTo>
                <a:lnTo>
                  <a:pt x="7135923" y="5188506"/>
                </a:lnTo>
                <a:lnTo>
                  <a:pt x="7215298" y="5082144"/>
                </a:lnTo>
                <a:lnTo>
                  <a:pt x="7285148" y="4967844"/>
                </a:lnTo>
                <a:lnTo>
                  <a:pt x="7347060" y="4851956"/>
                </a:lnTo>
                <a:lnTo>
                  <a:pt x="7401035" y="4729719"/>
                </a:lnTo>
                <a:lnTo>
                  <a:pt x="7445485" y="4588431"/>
                </a:lnTo>
                <a:lnTo>
                  <a:pt x="7470885" y="4455081"/>
                </a:lnTo>
                <a:lnTo>
                  <a:pt x="7488348" y="4305856"/>
                </a:lnTo>
                <a:lnTo>
                  <a:pt x="7497873" y="4147106"/>
                </a:lnTo>
                <a:lnTo>
                  <a:pt x="7480410" y="3996294"/>
                </a:lnTo>
                <a:lnTo>
                  <a:pt x="7445485" y="3847069"/>
                </a:lnTo>
                <a:lnTo>
                  <a:pt x="7401035" y="3705781"/>
                </a:lnTo>
                <a:lnTo>
                  <a:pt x="7347060" y="3564494"/>
                </a:lnTo>
                <a:lnTo>
                  <a:pt x="7285148" y="3423206"/>
                </a:lnTo>
                <a:lnTo>
                  <a:pt x="7215298" y="3289856"/>
                </a:lnTo>
                <a:lnTo>
                  <a:pt x="7126398" y="3167619"/>
                </a:lnTo>
                <a:lnTo>
                  <a:pt x="7039085" y="3043794"/>
                </a:lnTo>
                <a:lnTo>
                  <a:pt x="6826360" y="2813606"/>
                </a:lnTo>
                <a:lnTo>
                  <a:pt x="6588235" y="2592944"/>
                </a:lnTo>
                <a:lnTo>
                  <a:pt x="6323123" y="2399269"/>
                </a:lnTo>
                <a:lnTo>
                  <a:pt x="6040548" y="2223056"/>
                </a:lnTo>
                <a:lnTo>
                  <a:pt x="5730985" y="2072244"/>
                </a:lnTo>
                <a:lnTo>
                  <a:pt x="5411899" y="1930956"/>
                </a:lnTo>
                <a:lnTo>
                  <a:pt x="5084873" y="1816656"/>
                </a:lnTo>
                <a:lnTo>
                  <a:pt x="4749910" y="1719819"/>
                </a:lnTo>
                <a:lnTo>
                  <a:pt x="4422885" y="1640444"/>
                </a:lnTo>
                <a:lnTo>
                  <a:pt x="4086335" y="1586469"/>
                </a:lnTo>
                <a:lnTo>
                  <a:pt x="3768835" y="1551544"/>
                </a:lnTo>
                <a:close/>
                <a:moveTo>
                  <a:pt x="3384196" y="0"/>
                </a:moveTo>
                <a:lnTo>
                  <a:pt x="9353938" y="0"/>
                </a:lnTo>
                <a:lnTo>
                  <a:pt x="9361842" y="3952"/>
                </a:lnTo>
                <a:lnTo>
                  <a:pt x="9738185" y="234949"/>
                </a:lnTo>
                <a:lnTo>
                  <a:pt x="10070404" y="494495"/>
                </a:lnTo>
                <a:lnTo>
                  <a:pt x="10374074" y="782592"/>
                </a:lnTo>
                <a:lnTo>
                  <a:pt x="10633620" y="1114811"/>
                </a:lnTo>
                <a:lnTo>
                  <a:pt x="10851639" y="1460008"/>
                </a:lnTo>
                <a:lnTo>
                  <a:pt x="11009963" y="1836350"/>
                </a:lnTo>
                <a:lnTo>
                  <a:pt x="11067063" y="2023224"/>
                </a:lnTo>
                <a:lnTo>
                  <a:pt x="11111186" y="2225670"/>
                </a:lnTo>
                <a:lnTo>
                  <a:pt x="11152713" y="2441094"/>
                </a:lnTo>
                <a:lnTo>
                  <a:pt x="11168286" y="2659113"/>
                </a:lnTo>
                <a:lnTo>
                  <a:pt x="11168286" y="2874537"/>
                </a:lnTo>
                <a:lnTo>
                  <a:pt x="11139736" y="3105533"/>
                </a:lnTo>
                <a:lnTo>
                  <a:pt x="11111186" y="3336529"/>
                </a:lnTo>
                <a:lnTo>
                  <a:pt x="11051490" y="3567526"/>
                </a:lnTo>
                <a:lnTo>
                  <a:pt x="10908739" y="4029518"/>
                </a:lnTo>
                <a:lnTo>
                  <a:pt x="10706293" y="4447388"/>
                </a:lnTo>
                <a:lnTo>
                  <a:pt x="10475297" y="4823731"/>
                </a:lnTo>
                <a:lnTo>
                  <a:pt x="10184605" y="5168927"/>
                </a:lnTo>
                <a:lnTo>
                  <a:pt x="9867958" y="5472597"/>
                </a:lnTo>
                <a:lnTo>
                  <a:pt x="9520166" y="5747716"/>
                </a:lnTo>
                <a:lnTo>
                  <a:pt x="9146419" y="5991690"/>
                </a:lnTo>
                <a:lnTo>
                  <a:pt x="8754503" y="6207113"/>
                </a:lnTo>
                <a:lnTo>
                  <a:pt x="8352207" y="6381009"/>
                </a:lnTo>
                <a:lnTo>
                  <a:pt x="7931741" y="6539333"/>
                </a:lnTo>
                <a:lnTo>
                  <a:pt x="7513871" y="6669106"/>
                </a:lnTo>
                <a:lnTo>
                  <a:pt x="7108979" y="6770329"/>
                </a:lnTo>
                <a:lnTo>
                  <a:pt x="6688513" y="6843002"/>
                </a:lnTo>
                <a:lnTo>
                  <a:pt x="6660000" y="6847184"/>
                </a:lnTo>
                <a:lnTo>
                  <a:pt x="4165817" y="6847184"/>
                </a:lnTo>
                <a:lnTo>
                  <a:pt x="3900984" y="6814452"/>
                </a:lnTo>
                <a:lnTo>
                  <a:pt x="3438991" y="6728802"/>
                </a:lnTo>
                <a:lnTo>
                  <a:pt x="2976998" y="6627579"/>
                </a:lnTo>
                <a:lnTo>
                  <a:pt x="2515006" y="6482233"/>
                </a:lnTo>
                <a:lnTo>
                  <a:pt x="2065990" y="6323909"/>
                </a:lnTo>
                <a:lnTo>
                  <a:pt x="1648120" y="6121463"/>
                </a:lnTo>
                <a:lnTo>
                  <a:pt x="1256205" y="5890467"/>
                </a:lnTo>
                <a:lnTo>
                  <a:pt x="895435" y="5617943"/>
                </a:lnTo>
                <a:lnTo>
                  <a:pt x="591766" y="5314273"/>
                </a:lnTo>
                <a:lnTo>
                  <a:pt x="461993" y="5140377"/>
                </a:lnTo>
                <a:lnTo>
                  <a:pt x="347792" y="4953504"/>
                </a:lnTo>
                <a:lnTo>
                  <a:pt x="246569" y="4764035"/>
                </a:lnTo>
                <a:lnTo>
                  <a:pt x="158323" y="4564184"/>
                </a:lnTo>
                <a:lnTo>
                  <a:pt x="85650" y="4333188"/>
                </a:lnTo>
                <a:lnTo>
                  <a:pt x="44123" y="4115169"/>
                </a:lnTo>
                <a:lnTo>
                  <a:pt x="15573" y="3871195"/>
                </a:lnTo>
                <a:lnTo>
                  <a:pt x="0" y="3611648"/>
                </a:lnTo>
                <a:lnTo>
                  <a:pt x="28550" y="3365079"/>
                </a:lnTo>
                <a:lnTo>
                  <a:pt x="85650" y="3121106"/>
                </a:lnTo>
                <a:lnTo>
                  <a:pt x="158323" y="2890109"/>
                </a:lnTo>
                <a:lnTo>
                  <a:pt x="246569" y="2659113"/>
                </a:lnTo>
                <a:lnTo>
                  <a:pt x="347792" y="2428116"/>
                </a:lnTo>
                <a:lnTo>
                  <a:pt x="461993" y="2210097"/>
                </a:lnTo>
                <a:lnTo>
                  <a:pt x="607339" y="2010247"/>
                </a:lnTo>
                <a:lnTo>
                  <a:pt x="750089" y="1807800"/>
                </a:lnTo>
                <a:lnTo>
                  <a:pt x="1097882" y="1431458"/>
                </a:lnTo>
                <a:lnTo>
                  <a:pt x="1487201" y="1070688"/>
                </a:lnTo>
                <a:lnTo>
                  <a:pt x="1920644" y="754042"/>
                </a:lnTo>
                <a:lnTo>
                  <a:pt x="2382637" y="465945"/>
                </a:lnTo>
                <a:lnTo>
                  <a:pt x="2888753" y="21937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474076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26B0-094F-0553-B14C-52C854E0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DC274-5D26-0340-B10E-EC628AF92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C322E-5CD6-FDD2-F1F5-039B69B7E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9B90E-3E80-E69A-59A9-9D1ACC86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1/8/2025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D114D-0F8E-6EBA-DE38-00F766C47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380C8-1FA3-B17F-2D7A-0C0C09A4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7591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EEB4-994C-AEA3-E69D-4E9C9A64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A8466-EAAA-4A00-D5D7-5E4E36A7D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24E97-75A3-E5E2-159B-D1463774E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071353-291B-0266-D961-5D08F2052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12805-7A83-588A-412A-AE1C16DCE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27CD8E-AE04-A7A5-8639-B934B302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1/8/2025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2A02B-A828-9B85-8634-EFE456C6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EF35EB-8D41-7652-4742-40CA4187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937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7F4F-BF5C-F729-7C11-107ED19E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1DAC5-AC46-8301-88B6-4FB10A9F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1/8/2025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874087-A918-1151-15B0-36AFCAE0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BB49A-1113-401C-C004-CD6078BE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1411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21E9CB-8B85-3FBB-F80C-6FFD0D21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E8FAED-72D9-AECC-FA7D-ED871176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5B8DB-9997-7F52-97C9-0069204A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9701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EB202-BDDE-50C1-2BD1-C8C40D033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52E7E-F6D7-C85E-CC1D-250D2BB8E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77DB4-3614-EED3-34DB-867C09A9A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85FAD-04CC-D383-40FF-51CECCCEE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1/8/2025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E6B8E-BCA4-A4D8-C442-CC552C5A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936E3-655A-8E08-8EE8-7A5B40A2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1491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7DC0-6C58-A363-4AE5-B9A87A3A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51BCC-1C37-C245-1B17-D22AF77F0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3C2B2-9F41-AA12-4FF9-BA2DD7871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E4639-D8D5-3DE0-DFE6-BA35EB2B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1/8/2025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CB45C-5FC3-5D6B-2A71-AE6D8F9F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5931E-461B-7C38-67B5-E359A3FD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893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618AD-3445-FDA1-203C-E7C315C5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ADB25-9972-7F9D-D893-3428BB967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0E3C2-3F11-D4B7-C461-6D020AE01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A2B57-AC62-4574-AC7D-7953A169D2FB}" type="datetimeFigureOut">
              <a:rPr lang="en-US" noProof="0" smtClean="0"/>
              <a:t>1/8/2025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A1013-D799-C4EA-E78D-9070E6636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E7B9A-A5F0-D1E9-1400-256DB5A65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8320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  <p:sldLayoutId id="2147484182" r:id="rId12"/>
    <p:sldLayoutId id="2147484134" r:id="rId13"/>
    <p:sldLayoutId id="2147484135" r:id="rId14"/>
    <p:sldLayoutId id="2147484136" r:id="rId15"/>
    <p:sldLayoutId id="2147484137" r:id="rId16"/>
    <p:sldLayoutId id="2147484138" r:id="rId17"/>
    <p:sldLayoutId id="2147484139" r:id="rId18"/>
    <p:sldLayoutId id="2147484141" r:id="rId19"/>
    <p:sldLayoutId id="2147484143" r:id="rId20"/>
    <p:sldLayoutId id="2147484144" r:id="rId21"/>
    <p:sldLayoutId id="2147484145" r:id="rId22"/>
    <p:sldLayoutId id="2147484147" r:id="rId23"/>
    <p:sldLayoutId id="2147484148" r:id="rId24"/>
    <p:sldLayoutId id="2147484146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70B9-915D-490C-8F1C-D0FFE057C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66" y="2223248"/>
            <a:ext cx="6606988" cy="2756344"/>
          </a:xfrm>
        </p:spPr>
        <p:txBody>
          <a:bodyPr>
            <a:normAutofit/>
          </a:bodyPr>
          <a:lstStyle/>
          <a:p>
            <a:r>
              <a:rPr lang="en-US" b="1" noProof="0" dirty="0">
                <a:latin typeface="Arial" panose="020B0604020202020204" pitchFamily="34" charset="0"/>
                <a:cs typeface="Arial" panose="020B0604020202020204" pitchFamily="34" charset="0"/>
              </a:rPr>
              <a:t>Module 2 – </a:t>
            </a:r>
            <a:br>
              <a:rPr lang="en-US" b="1" noProof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noProof="0" dirty="0">
                <a:latin typeface="Arial" panose="020B0604020202020204" pitchFamily="34" charset="0"/>
                <a:cs typeface="Arial" panose="020B0604020202020204" pitchFamily="34" charset="0"/>
              </a:rPr>
              <a:t>Control Statements</a:t>
            </a:r>
          </a:p>
        </p:txBody>
      </p:sp>
    </p:spTree>
    <p:extLst>
      <p:ext uri="{BB962C8B-B14F-4D97-AF65-F5344CB8AC3E}">
        <p14:creationId xmlns:p14="http://schemas.microsoft.com/office/powerpoint/2010/main" val="200870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B4BD9-7352-3C0E-66E0-B2C3B6620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22650B-F5C6-B46B-9488-56383E981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6B35C1-CA99-2F1D-789A-0851DA47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C6CC79-48BB-D4ED-EFD4-CED650249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065703"/>
              </p:ext>
            </p:extLst>
          </p:nvPr>
        </p:nvGraphicFramePr>
        <p:xfrm>
          <a:off x="533862" y="874892"/>
          <a:ext cx="10896137" cy="49163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1054">
                  <a:extLst>
                    <a:ext uri="{9D8B030D-6E8A-4147-A177-3AD203B41FA5}">
                      <a16:colId xmlns:a16="http://schemas.microsoft.com/office/drawing/2014/main" val="669283513"/>
                    </a:ext>
                  </a:extLst>
                </a:gridCol>
                <a:gridCol w="4099809">
                  <a:extLst>
                    <a:ext uri="{9D8B030D-6E8A-4147-A177-3AD203B41FA5}">
                      <a16:colId xmlns:a16="http://schemas.microsoft.com/office/drawing/2014/main" val="4084346482"/>
                    </a:ext>
                  </a:extLst>
                </a:gridCol>
                <a:gridCol w="4925274">
                  <a:extLst>
                    <a:ext uri="{9D8B030D-6E8A-4147-A177-3AD203B41FA5}">
                      <a16:colId xmlns:a16="http://schemas.microsoft.com/office/drawing/2014/main" val="118420743"/>
                    </a:ext>
                  </a:extLst>
                </a:gridCol>
              </a:tblGrid>
              <a:tr h="9553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>
                          <a:effectLst/>
                        </a:rPr>
                        <a:t>Feature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>
                          <a:effectLst/>
                        </a:rPr>
                        <a:t>| (Bitwise/Logical OR)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>
                          <a:effectLst/>
                        </a:rPr>
                        <a:t>|| (Logical OR with Short-Circuiting)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7507"/>
                  </a:ext>
                </a:extLst>
              </a:tr>
              <a:tr h="10350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Type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Bitwise (for integers) or logical (for Booleans)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Logical (for Booleans only)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14601291"/>
                  </a:ext>
                </a:extLst>
              </a:tr>
              <a:tr h="9553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Short-Circuiting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No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Yes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98602440"/>
                  </a:ext>
                </a:extLst>
              </a:tr>
              <a:tr h="975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Evaluation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Always evaluates both sides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Stops evaluating if the first operand is </a:t>
                      </a:r>
                      <a:r>
                        <a:rPr lang="en-US" sz="2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true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72717304"/>
                  </a:ext>
                </a:extLst>
              </a:tr>
              <a:tr h="9952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Operands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Works on integers and Booleans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Works only on Booleans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88240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88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D644F5-F765-57FE-2E25-35F86E46A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77" y="279092"/>
            <a:ext cx="6684457" cy="62998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B5D5BB-5145-1F26-CA30-DDF76FE19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7585" y="2095335"/>
            <a:ext cx="610744" cy="42073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64FC2F-02B2-3AC4-9CD3-4F55D0EE4BDC}"/>
              </a:ext>
            </a:extLst>
          </p:cNvPr>
          <p:cNvSpPr txBox="1"/>
          <p:nvPr/>
        </p:nvSpPr>
        <p:spPr>
          <a:xfrm>
            <a:off x="9587180" y="1452283"/>
            <a:ext cx="1891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205226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C36D-8CFE-CECA-59CB-70DA613D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89890-2517-25A7-A105-B31A2B7ED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1289" y="1313329"/>
            <a:ext cx="8280382" cy="542427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3600" dirty="0"/>
              <a:t>Write a java program to find whether a year is a leap year or not.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600" dirty="0"/>
              <a:t>Write a java program to check whether a number is divisible by 5 and 11 or not.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600" dirty="0"/>
              <a:t>Write a java program to input any character and check whether it is a vowel or consonant</a:t>
            </a:r>
          </a:p>
          <a:p>
            <a:pPr marL="514350" indent="-514350">
              <a:buFont typeface="+mj-lt"/>
              <a:buAutoNum type="arabicPeriod"/>
            </a:pPr>
            <a:endParaRPr lang="en-IN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D93D5-5A1A-E487-7215-FA9F8BE7AA7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829118" y="120392"/>
            <a:ext cx="7621707" cy="744071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IN" sz="4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857963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D523-5346-2A7A-A23A-90B8E6E4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3E4BA-4EA3-0302-827A-2EC08D9B7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971" y="645459"/>
            <a:ext cx="8090586" cy="5406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4. Write a java program to get marks of 5 subjects Calculus, Maths, Basic Electronics, Java and English. Calculate the percentage and grade according to the following:</a:t>
            </a:r>
          </a:p>
          <a:p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17536-961D-2971-4C01-A75600A75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230" y="2437743"/>
            <a:ext cx="6621158" cy="431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79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4912-D22C-5951-907E-FACE053A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9A423-8E70-87A0-69CF-761C1299B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355" y="152400"/>
            <a:ext cx="8396924" cy="531670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5. Write a java program to calculate the salary as per the following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63A493-AD83-EC18-9147-05EE6FA83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393" y="1246094"/>
            <a:ext cx="8344849" cy="561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51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AACE-3E5E-AFED-E2ED-64788925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8C6A-93EB-5A95-BD8E-B6CBCCEF9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971" y="788894"/>
            <a:ext cx="7578350" cy="526291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6.	Write a java program to take 4 inputs from the user and check whether they are in increasing or decreasing order.</a:t>
            </a:r>
          </a:p>
          <a:p>
            <a:pPr marL="0" indent="0">
              <a:buNone/>
            </a:pPr>
            <a:r>
              <a:rPr lang="en-IN" dirty="0"/>
              <a:t>7.	Ram, Rohan and Rehan are friends. Write a java program to find the youngest of 3.</a:t>
            </a:r>
          </a:p>
          <a:p>
            <a:pPr marL="0" indent="0">
              <a:buNone/>
            </a:pPr>
            <a:r>
              <a:rPr lang="en-IN" dirty="0"/>
              <a:t>8.	Write a java program to input the basic salary of an employee and calculate its Gross salary according to the following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DDC112-58C1-3161-4B8C-FD0C8A46B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279" y="4348976"/>
            <a:ext cx="6356194" cy="250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33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1EB7-124B-EE30-8BD2-FFC6165B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C770-2905-3A0F-77B4-584E5AC02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230" y="1674906"/>
            <a:ext cx="7578350" cy="4654808"/>
          </a:xfrm>
        </p:spPr>
        <p:txBody>
          <a:bodyPr>
            <a:normAutofit/>
          </a:bodyPr>
          <a:lstStyle/>
          <a:p>
            <a:r>
              <a:rPr lang="en-IN" sz="3600" dirty="0"/>
              <a:t>Switch</a:t>
            </a:r>
          </a:p>
          <a:p>
            <a:pPr marL="0" indent="0">
              <a:buNone/>
            </a:pPr>
            <a:endParaRPr lang="en-IN" sz="3600" dirty="0"/>
          </a:p>
          <a:p>
            <a:r>
              <a:rPr lang="en-IN" sz="3600" dirty="0"/>
              <a:t>Nested Switch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7FCBC-9292-E598-1EC6-6812FCB7F66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151847" y="344616"/>
            <a:ext cx="7621707" cy="460945"/>
          </a:xfrm>
        </p:spPr>
        <p:txBody>
          <a:bodyPr>
            <a:noAutofit/>
          </a:bodyPr>
          <a:lstStyle/>
          <a:p>
            <a:r>
              <a:rPr lang="en-IN" sz="4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STATEMENTS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72834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BAF0-6EC6-BA99-936A-670A04DA9E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9175" y="170890"/>
            <a:ext cx="10515600" cy="1044575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038B-F419-FE3B-F976-9422F52E209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2000" y="1305112"/>
            <a:ext cx="11029950" cy="3678238"/>
          </a:xfrm>
        </p:spPr>
        <p:txBody>
          <a:bodyPr>
            <a:noAutofit/>
          </a:bodyPr>
          <a:lstStyle/>
          <a:p>
            <a:r>
              <a:rPr lang="en-US" altLang="en-US" sz="3600" dirty="0">
                <a:latin typeface="+mj-lt"/>
              </a:rPr>
              <a:t>Is used to test the equality of a variable against several values specified in the test cases.</a:t>
            </a:r>
          </a:p>
          <a:p>
            <a:r>
              <a:rPr lang="en-US" altLang="en-US" sz="3600" dirty="0">
                <a:latin typeface="+mj-lt"/>
              </a:rPr>
              <a:t>The switch statement begins with the keyword switch followed by an integral expression in parentheses and called the </a:t>
            </a:r>
            <a:r>
              <a:rPr lang="en-US" altLang="en-US" sz="3600" b="1" i="1" dirty="0">
                <a:solidFill>
                  <a:srgbClr val="00B050"/>
                </a:solidFill>
                <a:latin typeface="+mj-lt"/>
              </a:rPr>
              <a:t>controlling expression</a:t>
            </a:r>
          </a:p>
          <a:p>
            <a:r>
              <a:rPr lang="en-US" altLang="en-US" sz="3600" dirty="0">
                <a:latin typeface="+mj-lt"/>
              </a:rPr>
              <a:t>The action for each case typically ends with the word break.</a:t>
            </a:r>
          </a:p>
          <a:p>
            <a:r>
              <a:rPr lang="en-US" altLang="en-US" sz="3600" dirty="0">
                <a:latin typeface="+mj-lt"/>
              </a:rPr>
              <a:t>The break statement prevents the consideration of other cases.</a:t>
            </a:r>
          </a:p>
          <a:p>
            <a:endParaRPr lang="en-IN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3822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CB11-785D-4DEB-FC73-0778E076F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847" y="188259"/>
            <a:ext cx="10515600" cy="11474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- syntax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42F140A-8487-6D43-EB75-A8B2B010C56A}"/>
              </a:ext>
            </a:extLst>
          </p:cNvPr>
          <p:cNvSpPr txBox="1">
            <a:spLocks noGrp="1"/>
          </p:cNvSpPr>
          <p:nvPr>
            <p:ph idx="1"/>
          </p:nvPr>
        </p:nvSpPr>
        <p:spPr bwMode="grayWhite">
          <a:xfrm>
            <a:off x="4383741" y="1228164"/>
            <a:ext cx="4132730" cy="54415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rgbClr val="002060"/>
                </a:solidFill>
              </a:rPr>
              <a:t>switch (Expression)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rgbClr val="00206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rgbClr val="002060"/>
                </a:solidFill>
              </a:rPr>
              <a:t>	</a:t>
            </a:r>
            <a:r>
              <a:rPr lang="en-IN" sz="3600" dirty="0">
                <a:solidFill>
                  <a:srgbClr val="C00000"/>
                </a:solidFill>
              </a:rPr>
              <a:t>case value1: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rgbClr val="002060"/>
                </a:solidFill>
              </a:rPr>
              <a:t>		</a:t>
            </a:r>
            <a:r>
              <a:rPr lang="en-IN" sz="3600" dirty="0">
                <a:solidFill>
                  <a:srgbClr val="00B050"/>
                </a:solidFill>
              </a:rPr>
              <a:t>//statements;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rgbClr val="002060"/>
                </a:solidFill>
              </a:rPr>
              <a:t>		</a:t>
            </a:r>
            <a:r>
              <a:rPr lang="en-IN" sz="3600" dirty="0">
                <a:solidFill>
                  <a:srgbClr val="C00000"/>
                </a:solidFill>
              </a:rPr>
              <a:t>break;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rgbClr val="002060"/>
                </a:solidFill>
              </a:rPr>
              <a:t>	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rgbClr val="002060"/>
                </a:solidFill>
              </a:rPr>
              <a:t>	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rgbClr val="002060"/>
                </a:solidFill>
              </a:rPr>
              <a:t>	</a:t>
            </a:r>
            <a:r>
              <a:rPr lang="en-IN" sz="3600" dirty="0">
                <a:solidFill>
                  <a:srgbClr val="7030A0"/>
                </a:solidFill>
              </a:rPr>
              <a:t>default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rgbClr val="7030A0"/>
                </a:solidFill>
              </a:rPr>
              <a:t>		//statements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rgbClr val="002060"/>
                </a:solidFill>
              </a:rPr>
              <a:t>}</a:t>
            </a:r>
            <a:endParaRPr lang="ru-RU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379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ADC59-F2D9-F4E0-4ABE-366EB98F3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074" y="154472"/>
            <a:ext cx="11682526" cy="631804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en-US" sz="3200" dirty="0">
              <a:latin typeface="Arial" charset="0"/>
            </a:endParaRPr>
          </a:p>
          <a:p>
            <a:r>
              <a:rPr lang="en-US" altLang="en-US" sz="3200" dirty="0">
                <a:latin typeface="Arial" charset="0"/>
              </a:rPr>
              <a:t>Each case consists of the keyword </a:t>
            </a:r>
            <a:r>
              <a:rPr lang="en-US" altLang="en-US" sz="3200" b="1" dirty="0">
                <a:solidFill>
                  <a:srgbClr val="00B050"/>
                </a:solidFill>
                <a:latin typeface="Courier New" pitchFamily="49" charset="0"/>
              </a:rPr>
              <a:t>case</a:t>
            </a:r>
            <a:r>
              <a:rPr lang="en-US" altLang="en-US" sz="3200" dirty="0">
                <a:latin typeface="Arial" charset="0"/>
              </a:rPr>
              <a:t> followed by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latin typeface="Arial" charset="0"/>
              </a:rPr>
              <a:t>a constant called the </a:t>
            </a:r>
            <a:r>
              <a:rPr lang="en-US" altLang="en-US" sz="3200" b="1" i="1" dirty="0">
                <a:solidFill>
                  <a:srgbClr val="0070C0"/>
                </a:solidFill>
                <a:latin typeface="Arial" charset="0"/>
              </a:rPr>
              <a:t>case label</a:t>
            </a:r>
            <a:endParaRPr lang="en-US" altLang="en-US" sz="3200" b="1" dirty="0">
              <a:solidFill>
                <a:srgbClr val="0070C0"/>
              </a:solidFill>
              <a:latin typeface="Arial" charset="0"/>
            </a:endParaRPr>
          </a:p>
          <a:p>
            <a:pPr lvl="1"/>
            <a:r>
              <a:rPr lang="en-US" altLang="en-US" sz="3200" dirty="0">
                <a:latin typeface="Arial" charset="0"/>
              </a:rPr>
              <a:t>a colon</a:t>
            </a:r>
          </a:p>
          <a:p>
            <a:pPr lvl="1"/>
            <a:r>
              <a:rPr lang="en-US" altLang="en-US" sz="3200" dirty="0">
                <a:latin typeface="Arial" charset="0"/>
              </a:rPr>
              <a:t>a list of statements.</a:t>
            </a:r>
          </a:p>
          <a:p>
            <a:r>
              <a:rPr lang="en-US" altLang="en-US" sz="3200" dirty="0">
                <a:latin typeface="Arial" charset="0"/>
              </a:rPr>
              <a:t>The list is searched for a case label matching the controlling expression.</a:t>
            </a:r>
          </a:p>
          <a:p>
            <a:pPr>
              <a:lnSpc>
                <a:spcPct val="90000"/>
              </a:lnSpc>
            </a:pPr>
            <a:r>
              <a:rPr lang="en-US" altLang="en-US" sz="3200" dirty="0">
                <a:latin typeface="Arial" charset="0"/>
              </a:rPr>
              <a:t>The action associated with a matching case label is executed.</a:t>
            </a:r>
          </a:p>
          <a:p>
            <a:pPr>
              <a:lnSpc>
                <a:spcPct val="90000"/>
              </a:lnSpc>
            </a:pPr>
            <a:r>
              <a:rPr lang="en-US" altLang="en-US" sz="3200" dirty="0">
                <a:latin typeface="Arial" charset="0"/>
              </a:rPr>
              <a:t>If no match is found, the case labelled </a:t>
            </a:r>
            <a:r>
              <a:rPr lang="en-US" altLang="en-US" sz="3200" b="1" dirty="0">
                <a:solidFill>
                  <a:srgbClr val="00B050"/>
                </a:solidFill>
                <a:latin typeface="Courier New" pitchFamily="49" charset="0"/>
              </a:rPr>
              <a:t>default</a:t>
            </a:r>
            <a:r>
              <a:rPr lang="en-US" altLang="en-US" sz="3200" dirty="0">
                <a:latin typeface="Arial" charset="0"/>
              </a:rPr>
              <a:t> is executed.</a:t>
            </a:r>
          </a:p>
          <a:p>
            <a:pPr>
              <a:lnSpc>
                <a:spcPct val="90000"/>
              </a:lnSpc>
            </a:pPr>
            <a:r>
              <a:rPr lang="en-US" altLang="en-US" sz="3200" dirty="0">
                <a:latin typeface="Arial" charset="0"/>
              </a:rPr>
              <a:t>The </a:t>
            </a:r>
            <a:r>
              <a:rPr lang="en-US" altLang="en-US" sz="3200" b="1" dirty="0">
                <a:solidFill>
                  <a:srgbClr val="00B050"/>
                </a:solidFill>
                <a:latin typeface="Courier New" pitchFamily="49" charset="0"/>
              </a:rPr>
              <a:t>default</a:t>
            </a:r>
            <a:r>
              <a:rPr lang="en-US" altLang="en-US" sz="3200" dirty="0">
                <a:latin typeface="Arial" charset="0"/>
              </a:rPr>
              <a:t> case is optional but recommended, even if it simply prints a message.</a:t>
            </a:r>
          </a:p>
          <a:p>
            <a:pPr>
              <a:lnSpc>
                <a:spcPct val="80000"/>
              </a:lnSpc>
            </a:pPr>
            <a:r>
              <a:rPr lang="en-US" altLang="en-US" sz="3200" dirty="0">
                <a:latin typeface="Arial" charset="0"/>
              </a:rPr>
              <a:t>Repeated case labels are not allowed.</a:t>
            </a:r>
          </a:p>
          <a:p>
            <a:endParaRPr lang="en-US" altLang="en-US" sz="3200" dirty="0">
              <a:latin typeface="Arial" charset="0"/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6146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8B4D-5BAE-40BA-A19C-B0A77C9A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02" y="2200779"/>
            <a:ext cx="2937576" cy="2456442"/>
          </a:xfrm>
        </p:spPr>
        <p:txBody>
          <a:bodyPr/>
          <a:lstStyle/>
          <a:p>
            <a:pPr algn="ctr"/>
            <a:r>
              <a:rPr lang="en-US" b="1" dirty="0"/>
              <a:t>Control </a:t>
            </a:r>
            <a:r>
              <a:rPr lang="en-US" b="1" noProof="0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A8D9F-393F-4CE7-A2A3-7AEFB8381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747" y="1267962"/>
            <a:ext cx="2498147" cy="46548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- else 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If-else-if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if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46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30D9-2A86-A427-BC0E-1816858D6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147" y="-83111"/>
            <a:ext cx="10515600" cy="8809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– Example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778D10F-2130-BCF8-42F9-BF595D463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40" y="663387"/>
            <a:ext cx="9074536" cy="60957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8821F8-92D7-DBC0-04DE-7520365F7C51}"/>
              </a:ext>
            </a:extLst>
          </p:cNvPr>
          <p:cNvSpPr/>
          <p:nvPr/>
        </p:nvSpPr>
        <p:spPr>
          <a:xfrm>
            <a:off x="9528106" y="4825638"/>
            <a:ext cx="2634888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400" b="1" u="sng" dirty="0">
                <a:solidFill>
                  <a:srgbClr val="00B050"/>
                </a:solidFill>
              </a:rPr>
              <a:t>OUTPUT:</a:t>
            </a:r>
          </a:p>
          <a:p>
            <a:r>
              <a:rPr lang="en-IN" sz="3400" b="1" dirty="0">
                <a:solidFill>
                  <a:srgbClr val="FF0000"/>
                </a:solidFill>
              </a:rPr>
              <a:t>No Operation</a:t>
            </a:r>
          </a:p>
        </p:txBody>
      </p:sp>
    </p:spTree>
    <p:extLst>
      <p:ext uri="{BB962C8B-B14F-4D97-AF65-F5344CB8AC3E}">
        <p14:creationId xmlns:p14="http://schemas.microsoft.com/office/powerpoint/2010/main" val="1597416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E46B-25FB-1511-96DE-F3C19D6D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570" y="47252"/>
            <a:ext cx="6512859" cy="75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switch - syntax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69006EF-9A77-AABE-3429-1771B11B7D18}"/>
              </a:ext>
            </a:extLst>
          </p:cNvPr>
          <p:cNvSpPr txBox="1">
            <a:spLocks noGrp="1"/>
          </p:cNvSpPr>
          <p:nvPr>
            <p:ph idx="1"/>
          </p:nvPr>
        </p:nvSpPr>
        <p:spPr bwMode="grayWhite">
          <a:xfrm>
            <a:off x="3635188" y="880969"/>
            <a:ext cx="5422527" cy="4467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3200" dirty="0">
                <a:solidFill>
                  <a:srgbClr val="002060"/>
                </a:solidFill>
              </a:rPr>
              <a:t>switch (Expression)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3200" dirty="0">
                <a:solidFill>
                  <a:srgbClr val="00206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3200" dirty="0">
                <a:solidFill>
                  <a:srgbClr val="002060"/>
                </a:solidFill>
              </a:rPr>
              <a:t>	case value1: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3200" dirty="0">
                <a:solidFill>
                  <a:srgbClr val="002060"/>
                </a:solidFill>
              </a:rPr>
              <a:t>		switch (Expression2)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3200" dirty="0">
                <a:solidFill>
                  <a:srgbClr val="002060"/>
                </a:solidFill>
              </a:rPr>
              <a:t>		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3200" dirty="0">
                <a:solidFill>
                  <a:srgbClr val="002060"/>
                </a:solidFill>
              </a:rPr>
              <a:t>			// Switch Block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3200" dirty="0">
                <a:solidFill>
                  <a:srgbClr val="002060"/>
                </a:solidFill>
              </a:rPr>
              <a:t>		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3200" dirty="0">
                <a:solidFill>
                  <a:srgbClr val="002060"/>
                </a:solidFill>
              </a:rPr>
              <a:t>	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3200" dirty="0">
                <a:solidFill>
                  <a:srgbClr val="002060"/>
                </a:solidFill>
              </a:rPr>
              <a:t>	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3200" dirty="0">
                <a:solidFill>
                  <a:srgbClr val="002060"/>
                </a:solidFill>
              </a:rPr>
              <a:t>	default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3200" dirty="0">
                <a:solidFill>
                  <a:srgbClr val="002060"/>
                </a:solidFill>
              </a:rPr>
              <a:t>		//statements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3200" dirty="0">
                <a:solidFill>
                  <a:srgbClr val="002060"/>
                </a:solidFill>
              </a:rPr>
              <a:t>}</a:t>
            </a:r>
            <a:endParaRPr lang="ru-RU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162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FFB5-361B-4834-8A07-D84F0ADFE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100" y="681037"/>
            <a:ext cx="3256900" cy="7554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   switch -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CE423D-E088-E0B3-B0F6-47834A844670}"/>
              </a:ext>
            </a:extLst>
          </p:cNvPr>
          <p:cNvSpPr/>
          <p:nvPr/>
        </p:nvSpPr>
        <p:spPr>
          <a:xfrm>
            <a:off x="9732958" y="5099708"/>
            <a:ext cx="24590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 dirty="0">
                <a:solidFill>
                  <a:srgbClr val="00B050"/>
                </a:solidFill>
              </a:rPr>
              <a:t>OUTPUT:</a:t>
            </a:r>
          </a:p>
          <a:p>
            <a:r>
              <a:rPr lang="en-IN" sz="2800" b="1" dirty="0">
                <a:solidFill>
                  <a:srgbClr val="FF0000"/>
                </a:solidFill>
              </a:rPr>
              <a:t>SENSE</a:t>
            </a:r>
          </a:p>
          <a:p>
            <a:r>
              <a:rPr lang="en-IN" sz="2800" b="1" dirty="0">
                <a:solidFill>
                  <a:srgbClr val="FF0000"/>
                </a:solidFill>
              </a:rPr>
              <a:t>4 Years Degree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DCB917-D749-5070-214E-61865AA5C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57"/>
            <a:ext cx="9394226" cy="683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16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B7B3-FFBA-FF5B-90DA-0A0240633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BF957-B9A2-947D-FFDC-6A541A4BB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325563"/>
            <a:ext cx="11506200" cy="461999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800" dirty="0"/>
              <a:t>Write a java program to display the name of the day based on the given value using the switch statement. Have default statement as “invalid”.</a:t>
            </a:r>
          </a:p>
          <a:p>
            <a:pPr marL="342900" indent="-342900">
              <a:buFont typeface="+mj-lt"/>
              <a:buAutoNum type="arabicPeriod"/>
            </a:pPr>
            <a:endParaRPr lang="en-IN" sz="2800" dirty="0"/>
          </a:p>
          <a:p>
            <a:pPr marL="342900" indent="-342900">
              <a:buFont typeface="+mj-lt"/>
              <a:buAutoNum type="arabicPeriod"/>
            </a:pPr>
            <a:endParaRPr lang="en-IN" sz="2800" dirty="0"/>
          </a:p>
          <a:p>
            <a:pPr marL="342900" indent="-342900">
              <a:buFont typeface="+mj-lt"/>
              <a:buAutoNum type="arabicPeriod"/>
            </a:pPr>
            <a:endParaRPr lang="en-IN" sz="2800" dirty="0"/>
          </a:p>
          <a:p>
            <a:pPr marL="342900" indent="-342900">
              <a:buFont typeface="+mj-lt"/>
              <a:buAutoNum type="arabicPeriod"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2F349A2-51BA-3AB5-FD52-A9BC31764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842342"/>
              </p:ext>
            </p:extLst>
          </p:nvPr>
        </p:nvGraphicFramePr>
        <p:xfrm>
          <a:off x="3028374" y="2709469"/>
          <a:ext cx="5783932" cy="3736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1966">
                  <a:extLst>
                    <a:ext uri="{9D8B030D-6E8A-4147-A177-3AD203B41FA5}">
                      <a16:colId xmlns:a16="http://schemas.microsoft.com/office/drawing/2014/main" val="4278246608"/>
                    </a:ext>
                  </a:extLst>
                </a:gridCol>
                <a:gridCol w="2891966">
                  <a:extLst>
                    <a:ext uri="{9D8B030D-6E8A-4147-A177-3AD203B41FA5}">
                      <a16:colId xmlns:a16="http://schemas.microsoft.com/office/drawing/2014/main" val="1372912220"/>
                    </a:ext>
                  </a:extLst>
                </a:gridCol>
              </a:tblGrid>
              <a:tr h="533736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Monday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560146"/>
                  </a:ext>
                </a:extLst>
              </a:tr>
              <a:tr h="533736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Tuesday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49181"/>
                  </a:ext>
                </a:extLst>
              </a:tr>
              <a:tr h="533736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Wednesday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256215"/>
                  </a:ext>
                </a:extLst>
              </a:tr>
              <a:tr h="533736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Thursday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55079"/>
                  </a:ext>
                </a:extLst>
              </a:tr>
              <a:tr h="533736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Friday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870864"/>
                  </a:ext>
                </a:extLst>
              </a:tr>
              <a:tr h="533736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Saturday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113827"/>
                  </a:ext>
                </a:extLst>
              </a:tr>
              <a:tr h="533736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Sunday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073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138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8940-1EDE-E72F-AC71-794FC554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471" y="598207"/>
            <a:ext cx="2102224" cy="1325563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9AA208-8DEC-CFC2-4C72-F28C6BB26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5245" y="37549"/>
            <a:ext cx="6660777" cy="6782901"/>
          </a:xfrm>
        </p:spPr>
      </p:pic>
    </p:spTree>
    <p:extLst>
      <p:ext uri="{BB962C8B-B14F-4D97-AF65-F5344CB8AC3E}">
        <p14:creationId xmlns:p14="http://schemas.microsoft.com/office/powerpoint/2010/main" val="1543419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27DB8D3-D3F8-6F84-A7B1-21C4718BB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344" y="288725"/>
            <a:ext cx="10415068" cy="628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81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69E2AF-BA81-4D70-6804-DEC3345B0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176" y="148189"/>
            <a:ext cx="11519647" cy="6561622"/>
          </a:xfrm>
        </p:spPr>
      </p:pic>
    </p:spTree>
    <p:extLst>
      <p:ext uri="{BB962C8B-B14F-4D97-AF65-F5344CB8AC3E}">
        <p14:creationId xmlns:p14="http://schemas.microsoft.com/office/powerpoint/2010/main" val="20924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D0F4-65A5-888C-C0E4-B65F7A26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61" y="2125807"/>
            <a:ext cx="2937576" cy="2456442"/>
          </a:xfrm>
        </p:spPr>
        <p:txBody>
          <a:bodyPr/>
          <a:lstStyle/>
          <a:p>
            <a:pPr algn="ctr"/>
            <a:r>
              <a:rPr lang="en-IN" b="1" u="sng" dirty="0"/>
              <a:t>If - Else Statement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7A317B00-9F2B-9998-FA4B-92787FD4DED7}"/>
              </a:ext>
            </a:extLst>
          </p:cNvPr>
          <p:cNvSpPr>
            <a:spLocks noGrp="1"/>
          </p:cNvSpPr>
          <p:nvPr>
            <p:ph idx="1"/>
          </p:nvPr>
        </p:nvSpPr>
        <p:spPr bwMode="grayWhite">
          <a:xfrm>
            <a:off x="5833814" y="1119765"/>
            <a:ext cx="4305268" cy="4916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2060"/>
                </a:solidFill>
              </a:rPr>
              <a:t>if (Condition)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2060"/>
                </a:solidFill>
              </a:rPr>
              <a:t>	Statement1;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2060"/>
                </a:solidFill>
              </a:rPr>
              <a:t>	}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2060"/>
                </a:solidFill>
              </a:rPr>
              <a:t>else{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2060"/>
                </a:solidFill>
              </a:rPr>
              <a:t>	Statement2;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2060"/>
                </a:solidFill>
              </a:rPr>
              <a:t>        }</a:t>
            </a:r>
          </a:p>
          <a:p>
            <a:pPr marL="0" indent="0">
              <a:buNone/>
            </a:pPr>
            <a:endParaRPr lang="ru-RU" sz="3600" dirty="0">
              <a:solidFill>
                <a:srgbClr val="00206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E9B44-1E5A-2B0C-24D0-602CC5AD10F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893689" y="132445"/>
            <a:ext cx="7621707" cy="959224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- else : </a:t>
            </a:r>
            <a:r>
              <a:rPr lang="en-IN" sz="4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9E651AF-0F30-386B-6F40-9D7E72C85B33}"/>
              </a:ext>
            </a:extLst>
          </p:cNvPr>
          <p:cNvSpPr txBox="1">
            <a:spLocks/>
          </p:cNvSpPr>
          <p:nvPr/>
        </p:nvSpPr>
        <p:spPr bwMode="grayWhite">
          <a:xfrm>
            <a:off x="3755092" y="5044007"/>
            <a:ext cx="8284508" cy="1518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</a:rPr>
              <a:t>If Condition is ‘true’ then Statement1 is executed else Statement2 is executed</a:t>
            </a:r>
          </a:p>
          <a:p>
            <a:endParaRPr lang="ru-RU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24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2581-4E90-771D-9AF1-56CA711C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If - Else - if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F2C496AB-7D3E-DE45-31D9-1D7E53919DFB}"/>
              </a:ext>
            </a:extLst>
          </p:cNvPr>
          <p:cNvSpPr txBox="1">
            <a:spLocks noGrp="1"/>
          </p:cNvSpPr>
          <p:nvPr>
            <p:ph idx="1"/>
          </p:nvPr>
        </p:nvSpPr>
        <p:spPr bwMode="grayWhite">
          <a:xfrm>
            <a:off x="6197364" y="977152"/>
            <a:ext cx="4085154" cy="56622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200" dirty="0">
                <a:solidFill>
                  <a:srgbClr val="002060"/>
                </a:solidFill>
              </a:rPr>
              <a:t>if (Condition1) {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200" dirty="0">
                <a:solidFill>
                  <a:srgbClr val="002060"/>
                </a:solidFill>
              </a:rPr>
              <a:t>	Statement1;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200" dirty="0">
                <a:solidFill>
                  <a:srgbClr val="002060"/>
                </a:solidFill>
              </a:rPr>
              <a:t>    }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200" dirty="0">
                <a:solidFill>
                  <a:srgbClr val="002060"/>
                </a:solidFill>
              </a:rPr>
              <a:t>else if(Condition2) {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200" dirty="0">
                <a:solidFill>
                  <a:srgbClr val="002060"/>
                </a:solidFill>
              </a:rPr>
              <a:t>	Statement2;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200" dirty="0">
                <a:solidFill>
                  <a:srgbClr val="002060"/>
                </a:solidFill>
              </a:rPr>
              <a:t>}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200" dirty="0">
                <a:solidFill>
                  <a:srgbClr val="002060"/>
                </a:solidFill>
              </a:rPr>
              <a:t>	….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200" dirty="0">
                <a:solidFill>
                  <a:srgbClr val="002060"/>
                </a:solidFill>
              </a:rPr>
              <a:t>	…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200" dirty="0">
                <a:solidFill>
                  <a:srgbClr val="002060"/>
                </a:solidFill>
              </a:rPr>
              <a:t>else {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200" dirty="0">
                <a:solidFill>
                  <a:srgbClr val="002060"/>
                </a:solidFill>
              </a:rPr>
              <a:t>	Statement;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IN" sz="3200" dirty="0">
                <a:solidFill>
                  <a:srgbClr val="002060"/>
                </a:solidFill>
              </a:rPr>
              <a:t>}</a:t>
            </a:r>
            <a:endParaRPr lang="ru-RU" sz="3200" dirty="0">
              <a:solidFill>
                <a:srgbClr val="002060"/>
              </a:solidFill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28A1289-6C4F-8BF1-A24F-B7F3079D0A7A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938258" y="0"/>
            <a:ext cx="7621707" cy="835743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- else - if : </a:t>
            </a:r>
            <a:r>
              <a:rPr lang="en-IN" sz="4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90962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E80A-959A-FE5C-CF6F-514FAF56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Nested - if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F0829-78A6-80EC-51E8-FDB6F48D4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6277" y="652929"/>
            <a:ext cx="4855864" cy="5214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if (Condition1) 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	if (Condition2) {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                   Statement 1;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                }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	else {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	        Statement 2;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                   }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}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else {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	Statement 3;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        }</a:t>
            </a:r>
          </a:p>
          <a:p>
            <a:pPr marL="1828800" lvl="4" indent="0">
              <a:buNone/>
            </a:pPr>
            <a:endParaRPr lang="en-IN" sz="32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B2766BD-726A-B128-BD66-AF91C72462A1}"/>
              </a:ext>
            </a:extLst>
          </p:cNvPr>
          <p:cNvSpPr txBox="1">
            <a:spLocks/>
          </p:cNvSpPr>
          <p:nvPr/>
        </p:nvSpPr>
        <p:spPr>
          <a:xfrm>
            <a:off x="4090658" y="-84203"/>
            <a:ext cx="7621707" cy="835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- if : </a:t>
            </a:r>
            <a:r>
              <a:rPr lang="en-IN" sz="4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39847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0869-1D96-A96C-C69D-A44F8CD7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 – else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CF73B3-6944-4D17-B320-857FEDA8D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2113" y="1637287"/>
            <a:ext cx="8549887" cy="440492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E2002-1E29-99EF-E1DA-9663BEC135E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927729" y="128116"/>
            <a:ext cx="7621707" cy="902825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IN" sz="4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– else : Example </a:t>
            </a:r>
          </a:p>
        </p:txBody>
      </p:sp>
    </p:spTree>
    <p:extLst>
      <p:ext uri="{BB962C8B-B14F-4D97-AF65-F5344CB8AC3E}">
        <p14:creationId xmlns:p14="http://schemas.microsoft.com/office/powerpoint/2010/main" val="83463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2911-E83C-1F91-EDA8-9F619D4AD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 - Else - if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5E16C-3259-13DF-E8BF-66915AD13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7047" y="860611"/>
            <a:ext cx="7950061" cy="591200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B0F25-2445-0194-BD52-F8251B93D02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847047" y="-71718"/>
            <a:ext cx="7621707" cy="744071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IN" sz="4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– else – if : Example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8C692A-88F2-DE73-3FFF-C33AC5A6A5A4}"/>
              </a:ext>
            </a:extLst>
          </p:cNvPr>
          <p:cNvSpPr/>
          <p:nvPr/>
        </p:nvSpPr>
        <p:spPr>
          <a:xfrm>
            <a:off x="208712" y="5939117"/>
            <a:ext cx="3244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FF0000"/>
                </a:solidFill>
                <a:latin typeface="Consolas" panose="020B0609020204030204" pitchFamily="49" charset="0"/>
              </a:rPr>
              <a:t> Result is C</a:t>
            </a:r>
          </a:p>
        </p:txBody>
      </p:sp>
    </p:spTree>
    <p:extLst>
      <p:ext uri="{BB962C8B-B14F-4D97-AF65-F5344CB8AC3E}">
        <p14:creationId xmlns:p14="http://schemas.microsoft.com/office/powerpoint/2010/main" val="100798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F301-77A5-9677-4E05-779E2D6D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- if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1409BA-05CA-4D58-44E0-BC26E5A30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4824" y="672353"/>
            <a:ext cx="8175812" cy="6113929"/>
          </a:xfr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C01D23D-ACBF-0043-1FD9-563F8CDE54F9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927730" y="-71718"/>
            <a:ext cx="7621707" cy="744071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IN" sz="4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– if : Example </a:t>
            </a:r>
          </a:p>
        </p:txBody>
      </p:sp>
    </p:spTree>
    <p:extLst>
      <p:ext uri="{BB962C8B-B14F-4D97-AF65-F5344CB8AC3E}">
        <p14:creationId xmlns:p14="http://schemas.microsoft.com/office/powerpoint/2010/main" val="220218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76734B-FB6C-6E97-3A78-B007170D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9C81B3-AE0C-4144-34A8-78AC6C72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144151-B246-1EF3-0CD4-3A1B7F867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501018"/>
              </p:ext>
            </p:extLst>
          </p:nvPr>
        </p:nvGraphicFramePr>
        <p:xfrm>
          <a:off x="533862" y="874892"/>
          <a:ext cx="10896137" cy="49163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1054">
                  <a:extLst>
                    <a:ext uri="{9D8B030D-6E8A-4147-A177-3AD203B41FA5}">
                      <a16:colId xmlns:a16="http://schemas.microsoft.com/office/drawing/2014/main" val="669283513"/>
                    </a:ext>
                  </a:extLst>
                </a:gridCol>
                <a:gridCol w="4099809">
                  <a:extLst>
                    <a:ext uri="{9D8B030D-6E8A-4147-A177-3AD203B41FA5}">
                      <a16:colId xmlns:a16="http://schemas.microsoft.com/office/drawing/2014/main" val="4084346482"/>
                    </a:ext>
                  </a:extLst>
                </a:gridCol>
                <a:gridCol w="4925274">
                  <a:extLst>
                    <a:ext uri="{9D8B030D-6E8A-4147-A177-3AD203B41FA5}">
                      <a16:colId xmlns:a16="http://schemas.microsoft.com/office/drawing/2014/main" val="118420743"/>
                    </a:ext>
                  </a:extLst>
                </a:gridCol>
              </a:tblGrid>
              <a:tr h="9553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>
                          <a:effectLst/>
                        </a:rPr>
                        <a:t>Feature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>
                          <a:effectLst/>
                        </a:rPr>
                        <a:t>&amp; (Bitwise/Logical AND)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>
                          <a:effectLst/>
                        </a:rPr>
                        <a:t>&amp;&amp; (Logical AND with Short-Circuiting)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7507"/>
                  </a:ext>
                </a:extLst>
              </a:tr>
              <a:tr h="10350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Type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Bitwise (for integers) or logical (for Booleans)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Logical (for Booleans only)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14601291"/>
                  </a:ext>
                </a:extLst>
              </a:tr>
              <a:tr h="9553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Short-Circuiting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No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Yes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98602440"/>
                  </a:ext>
                </a:extLst>
              </a:tr>
              <a:tr h="975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Evaluation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Always evaluates both sides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Stops evaluating if the first operand is </a:t>
                      </a:r>
                      <a:r>
                        <a:rPr lang="en-US" sz="2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false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72717304"/>
                  </a:ext>
                </a:extLst>
              </a:tr>
              <a:tr h="9952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Operands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Works on integers and Booleans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Works only on Booleans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88240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370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5027338B3483489D2F7B47120A4937" ma:contentTypeVersion="4" ma:contentTypeDescription="Create a new document." ma:contentTypeScope="" ma:versionID="c7a0a30ed5dc66330919c0d6887e3933">
  <xsd:schema xmlns:xsd="http://www.w3.org/2001/XMLSchema" xmlns:xs="http://www.w3.org/2001/XMLSchema" xmlns:p="http://schemas.microsoft.com/office/2006/metadata/properties" xmlns:ns2="38a45cfc-84e9-422d-a71c-6e6cc9786f7d" targetNamespace="http://schemas.microsoft.com/office/2006/metadata/properties" ma:root="true" ma:fieldsID="5cc9eda084dc9d26852c022c8223016f" ns2:_="">
    <xsd:import namespace="38a45cfc-84e9-422d-a71c-6e6cc9786f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a45cfc-84e9-422d-a71c-6e6cc9786f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1B5746-CAD5-4443-BB83-67B4949E74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1BE38B-C6B5-4041-9273-7C75223FDE30}"/>
</file>

<file path=customXml/itemProps3.xml><?xml version="1.0" encoding="utf-8"?>
<ds:datastoreItem xmlns:ds="http://schemas.openxmlformats.org/officeDocument/2006/customXml" ds:itemID="{8DE0E54A-B6AE-42DB-94AE-11AE2920103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</TotalTime>
  <Words>831</Words>
  <Application>Microsoft Office PowerPoint</Application>
  <PresentationFormat>Widescreen</PresentationFormat>
  <Paragraphs>174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Unicode MS</vt:lpstr>
      <vt:lpstr>Calibri</vt:lpstr>
      <vt:lpstr>Calibri Light</vt:lpstr>
      <vt:lpstr>Consolas</vt:lpstr>
      <vt:lpstr>Courier New</vt:lpstr>
      <vt:lpstr>Times New Roman</vt:lpstr>
      <vt:lpstr>Office Theme</vt:lpstr>
      <vt:lpstr>Module 2 –  Control Statements</vt:lpstr>
      <vt:lpstr>Control Statements</vt:lpstr>
      <vt:lpstr>If - Else Statement</vt:lpstr>
      <vt:lpstr>If - Else - if</vt:lpstr>
      <vt:lpstr>Nested - if</vt:lpstr>
      <vt:lpstr>If – else </vt:lpstr>
      <vt:lpstr>If - Else - if</vt:lpstr>
      <vt:lpstr>Nested - if</vt:lpstr>
      <vt:lpstr>PowerPoint Presentation</vt:lpstr>
      <vt:lpstr>PowerPoint Presentation</vt:lpstr>
      <vt:lpstr>PowerPoint Presentation</vt:lpstr>
      <vt:lpstr>Solve</vt:lpstr>
      <vt:lpstr>Solve</vt:lpstr>
      <vt:lpstr>Solve</vt:lpstr>
      <vt:lpstr>Solve</vt:lpstr>
      <vt:lpstr>CONTROL STATEMENTS</vt:lpstr>
      <vt:lpstr>SWITCH </vt:lpstr>
      <vt:lpstr>Switch - syntax</vt:lpstr>
      <vt:lpstr>PowerPoint Presentation</vt:lpstr>
      <vt:lpstr>Switch – Example </vt:lpstr>
      <vt:lpstr>Nested switch - syntax</vt:lpstr>
      <vt:lpstr>Nested    switch - example</vt:lpstr>
      <vt:lpstr>TASK</vt:lpstr>
      <vt:lpstr>Solution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 – Conditional Statements</dc:title>
  <dc:creator>Chrishia Christudhas</dc:creator>
  <cp:lastModifiedBy>Soni Raj</cp:lastModifiedBy>
  <cp:revision>28</cp:revision>
  <dcterms:created xsi:type="dcterms:W3CDTF">2023-02-26T13:57:09Z</dcterms:created>
  <dcterms:modified xsi:type="dcterms:W3CDTF">2025-01-08T06:44:38Z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0x010100B05027338B3483489D2F7B47120A4937</vt:lpwstr>
  </property>
</Properties>
</file>