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4"/>
  </p:sldMasterIdLst>
  <p:notesMasterIdLst>
    <p:notesMasterId r:id="rId24"/>
  </p:notesMasterIdLst>
  <p:sldIdLst>
    <p:sldId id="256" r:id="rId5"/>
    <p:sldId id="273" r:id="rId6"/>
    <p:sldId id="438" r:id="rId7"/>
    <p:sldId id="459" r:id="rId8"/>
    <p:sldId id="460" r:id="rId9"/>
    <p:sldId id="439" r:id="rId10"/>
    <p:sldId id="442" r:id="rId11"/>
    <p:sldId id="443" r:id="rId12"/>
    <p:sldId id="270" r:id="rId13"/>
    <p:sldId id="457" r:id="rId14"/>
    <p:sldId id="450" r:id="rId15"/>
    <p:sldId id="458" r:id="rId16"/>
    <p:sldId id="447" r:id="rId17"/>
    <p:sldId id="449" r:id="rId18"/>
    <p:sldId id="451" r:id="rId19"/>
    <p:sldId id="452" r:id="rId20"/>
    <p:sldId id="453" r:id="rId21"/>
    <p:sldId id="456" r:id="rId22"/>
    <p:sldId id="45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718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C25E0F-0414-7810-85E3-63273286263B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AE08D9-4071-B2D4-7FE0-0CA586137773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D082D6B7-8692-C927-C108-3E3A14AB976A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D021D090-7EC4-34F1-1B15-1CBF0DADB0DA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64E8A5-F1C3-17D1-7AAC-C2B95BC25432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8FE5604A-6BBD-DD9A-A8FF-AC76B579DE82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B8F96ACC-0AAF-BCA5-7309-BB22F0B99C73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Freeform 21">
            <a:extLst>
              <a:ext uri="{FF2B5EF4-FFF2-40B4-BE49-F238E27FC236}">
                <a16:creationId xmlns:a16="http://schemas.microsoft.com/office/drawing/2014/main" id="{8FA4E9BD-8EB7-CEEF-6C5D-133C055FAE9D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27">
            <a:extLst>
              <a:ext uri="{FF2B5EF4-FFF2-40B4-BE49-F238E27FC236}">
                <a16:creationId xmlns:a16="http://schemas.microsoft.com/office/drawing/2014/main" id="{0600667A-DDC8-DE7D-129B-7409EF549848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0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8195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562DF68-3089-814D-8A14-C651FE91885E}" type="datetime1">
              <a:rPr lang="en-US" smtClean="0"/>
              <a:pPr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6537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562DF68-3089-814D-8A14-C651FE91885E}" type="datetime1">
              <a:rPr lang="en-US" smtClean="0"/>
              <a:pPr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515409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562DF68-3089-814D-8A14-C651FE91885E}" type="datetime1">
              <a:rPr lang="en-US" smtClean="0"/>
              <a:pPr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91807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1/2/2025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98765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1/2/2025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06253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14666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562DF68-3089-814D-8A14-C651FE91885E}" type="datetime1">
              <a:rPr lang="en-US" smtClean="0"/>
              <a:pPr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44826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9D7562FA-7573-5792-AD13-7676E09EB23C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2D1D7DF8-4DBB-0928-7C91-4A849916BCF0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EFD8D3C1-E5FF-1988-D06C-D752F9F227B5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B38CABD-301E-A33A-C876-415E93111A0C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56360D8-9BD3-2D90-3F1B-32534F64384E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73CFA130-C325-6219-08E4-1351388F6A7A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71430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1/2/2025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5592931-05C6-8543-8B6E-A8BD29BD5C2B}" type="datetime1">
              <a:rPr lang="en-US" smtClean="0"/>
              <a:pPr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8F4BEF-5AC0-806A-5EA3-80243DBD7468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F6FEA5DB-BCC3-0248-6A49-CB02D3CF5DA4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01A9C8A-08DB-FE7E-F34E-CD9609F7E6B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2F370183-92E1-64BB-ED22-6AE4AE8CE4C1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8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93177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1/2/2025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53834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1/2/2025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7004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1/2/2025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3610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033845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86596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2DF68-3089-814D-8A14-C651FE91885E}" type="datetime1">
              <a:rPr lang="en-US" smtClean="0"/>
              <a:pPr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57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651" r:id="rId18"/>
    <p:sldLayoutId id="2147483654" r:id="rId19"/>
    <p:sldLayoutId id="2147483658" r:id="rId20"/>
    <p:sldLayoutId id="2147483662" r:id="rId21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588" y="2516452"/>
            <a:ext cx="9547412" cy="1825096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accent4">
                    <a:lumMod val="50000"/>
                  </a:schemeClr>
                </a:solidFill>
              </a:rPr>
              <a:t>Module 2 – Multidimensional Array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0DA0-FF6A-C6CB-C829-A9937069C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BCSE103E-Computer Programming: JAVA,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5BF6C-B7AD-A9FC-503A-94BAA548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6164E-AC10-E04E-8CC3-010FB27842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12635" y="458600"/>
            <a:ext cx="2106612" cy="1292225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>
                <a:solidFill>
                  <a:schemeClr val="accent4">
                    <a:lumMod val="50000"/>
                  </a:schemeClr>
                </a:solidFill>
              </a:rPr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391AB-E377-817B-6DC4-719DFE8CE2A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86543" y="2075143"/>
            <a:ext cx="11618913" cy="376555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Declare and create a two-dimensional array of strings named colors. Put the colors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(“red”,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“yellow”,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“blue”)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first row and the colors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(“orange”,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“green”,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“purple”)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second row. Then print every value in the array.</a:t>
            </a:r>
          </a:p>
          <a:p>
            <a:pPr marL="457200" indent="-457200">
              <a:buFont typeface="+mj-lt"/>
              <a:buAutoNum type="arabicPeriod"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java program to count and the number of 5’s present in the 2D array.</a:t>
            </a:r>
            <a:b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[][] array = { {5,5,8},{5,8,7},{5,5,5},{3,6,8,5} }</a:t>
            </a:r>
            <a:br>
              <a:rPr lang="en-IN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90594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B88E5-A744-686E-3E1D-7F9E9E66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BCSE103E-Computer Programming: JAVA,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7859D-B205-3452-37EB-1C469AAD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E5607-AF98-3B13-7328-E20B88676DB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400" y="1628496"/>
            <a:ext cx="11645900" cy="465576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320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Declare an array of size ‘n’ and add elements in the array. Write a Java program to find a pair in the array that matches the given sum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(user-defined).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 startAt="3"/>
            </a:pPr>
            <a:r>
              <a:rPr lang="en-US" sz="3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Given an array of integers of size ‘n’, find and print all the leaders of the array. A leader is defined as an element of the array which is greater than all the elements following it.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 startAt="3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</a:t>
            </a:r>
            <a:r>
              <a:rPr lang="en-US" sz="3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rogram to find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otal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arks and percentage for ‘n’ number of subjects. </a:t>
            </a:r>
          </a:p>
          <a:p>
            <a:pPr marL="0" indent="0">
              <a:buNone/>
            </a:pPr>
            <a:br>
              <a:rPr lang="en-US" sz="3200" i="0" u="none" strike="noStrike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</a:b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316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F6183-9FE5-4C2C-D40E-579C3C72B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A9D3F-B941-5684-FD35-31B7352F0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BCSE103E-Computer Programming: JAVA,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6E75A-79F3-C093-5262-7E98D184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983D1-F420-4730-8812-03B5BAFC300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7577" y="1520919"/>
            <a:ext cx="11645900" cy="3866869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	Write a </a:t>
            </a:r>
            <a:r>
              <a:rPr lang="en-US" sz="3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program to find a pair in the array of size ‘n’ with the given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ifference (user-defined).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	Write a Java program to move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3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eroes to the end of an array.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	Write a Java program </a:t>
            </a:r>
            <a:r>
              <a:rPr lang="en-IN" sz="3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emove all the duplicates present in an array.</a:t>
            </a:r>
          </a:p>
          <a:p>
            <a:pPr marL="0" indent="0">
              <a:buNone/>
            </a:pPr>
            <a:br>
              <a:rPr lang="en-US" sz="3200" i="0" u="none" strike="noStrike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</a:b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262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442E8-C9D9-DD9A-092B-2822D1F1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BCSE103E-Computer Programming: JAVA,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230F1-C7DD-537E-3B5A-4928AD48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F01F8-A154-90D1-EEE5-26F2B7FE99D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00063"/>
            <a:ext cx="10753725" cy="1657350"/>
          </a:xfrm>
        </p:spPr>
        <p:txBody>
          <a:bodyPr>
            <a:normAutofit/>
          </a:bodyPr>
          <a:lstStyle/>
          <a:p>
            <a:pPr algn="just"/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5084AFA6-D88E-815F-2211-A2A4D1C1A60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163297" cy="6858000"/>
          </a:xfrm>
        </p:spPr>
      </p:pic>
    </p:spTree>
    <p:extLst>
      <p:ext uri="{BB962C8B-B14F-4D97-AF65-F5344CB8AC3E}">
        <p14:creationId xmlns:p14="http://schemas.microsoft.com/office/powerpoint/2010/main" val="300895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4AC23-4433-807C-1AB2-B3778055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BCSE103E-Computer Programming: JAVA,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FD207-181C-55AF-2241-C2996290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38615-804E-E2D5-0B6E-190508420E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81400" y="763588"/>
            <a:ext cx="8610600" cy="1293812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b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0BC2AF99-9028-8EEB-16BA-BFA629FC0FD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1173742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08D2D-D279-C81E-4307-FCC634DC3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BCSE103E-Computer Programming: JAVA,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86459-7702-8C33-8020-101CB270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41B19A-72D4-4473-F7FE-FE598EC4045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81400" y="763588"/>
            <a:ext cx="8610600" cy="1293812"/>
          </a:xfrm>
        </p:spPr>
        <p:txBody>
          <a:bodyPr>
            <a:normAutofit fontScale="90000"/>
          </a:bodyPr>
          <a:lstStyle/>
          <a:p>
            <a:r>
              <a:rPr lang="en-US" b="1" i="0" u="none" strike="noStrike" dirty="0">
                <a:solidFill>
                  <a:srgbClr val="1A2C47"/>
                </a:solidFill>
                <a:effectLst/>
                <a:latin typeface="Source Sans Pro" panose="020B0503030403020204" pitchFamily="34" charset="0"/>
              </a:rPr>
              <a:t>3</a:t>
            </a:r>
            <a:br>
              <a:rPr lang="en-US" b="1" i="0" u="none" strike="noStrike" dirty="0">
                <a:solidFill>
                  <a:srgbClr val="1A2C47"/>
                </a:solidFill>
                <a:effectLst/>
                <a:latin typeface="Source Sans Pro" panose="020B0503030403020204" pitchFamily="34" charset="0"/>
              </a:rPr>
            </a:br>
            <a:br>
              <a:rPr lang="en-IN" dirty="0"/>
            </a:b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A58B65-12A7-5373-5661-BA4B162B15A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9050" y="0"/>
            <a:ext cx="12172950" cy="6858000"/>
          </a:xfrm>
        </p:spPr>
      </p:pic>
    </p:spTree>
    <p:extLst>
      <p:ext uri="{BB962C8B-B14F-4D97-AF65-F5344CB8AC3E}">
        <p14:creationId xmlns:p14="http://schemas.microsoft.com/office/powerpoint/2010/main" val="4046540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DF490-684B-0760-B2E0-099D58C49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BCSE103E-Computer Programming: JAVA,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5516E-F172-42B6-ECFC-50291BFE4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64A62FE-2D92-F6A7-1557-CCC343050D9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-72464"/>
            <a:ext cx="12192000" cy="6930464"/>
          </a:xfrm>
        </p:spPr>
      </p:pic>
    </p:spTree>
    <p:extLst>
      <p:ext uri="{BB962C8B-B14F-4D97-AF65-F5344CB8AC3E}">
        <p14:creationId xmlns:p14="http://schemas.microsoft.com/office/powerpoint/2010/main" val="2409048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1F315-3502-062C-CA36-60327D8D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BCSE103E-Computer Programming: JAVA,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FBA4E-6F7B-4D7D-60CD-EDB17363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E51D31D-6598-813D-BEE9-8349F27F4EB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60636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3DBB8-8C89-E141-FC1B-1778320E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BCSE103E-Computer Programming: JAVA,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7A7DD-4335-DE80-AA0A-07BBEDC4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D485629-9AE9-0CFE-05C0-4A1D5C3DCE0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795247"/>
          </a:xfrm>
        </p:spPr>
      </p:pic>
    </p:spTree>
    <p:extLst>
      <p:ext uri="{BB962C8B-B14F-4D97-AF65-F5344CB8AC3E}">
        <p14:creationId xmlns:p14="http://schemas.microsoft.com/office/powerpoint/2010/main" val="3915652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EF04F-A2C3-49C7-B525-67B91D32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BCSE103E-Computer Programming: JAVA,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7B877-C934-7D5C-6A48-CF7C6CA59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812DE08-771E-55D7-0B34-D5E7B63EA4A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-27494"/>
            <a:ext cx="12192000" cy="6885494"/>
          </a:xfrm>
        </p:spPr>
      </p:pic>
    </p:spTree>
    <p:extLst>
      <p:ext uri="{BB962C8B-B14F-4D97-AF65-F5344CB8AC3E}">
        <p14:creationId xmlns:p14="http://schemas.microsoft.com/office/powerpoint/2010/main" val="130740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833B-0BD1-4D02-9D08-A6A95514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58" y="841207"/>
            <a:ext cx="7673786" cy="130386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 Dimensional Array</a:t>
            </a:r>
            <a:endParaRPr lang="en-IN" sz="40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02794-D079-4ABB-936C-03FD5F92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6" y="1572809"/>
            <a:ext cx="11537575" cy="4443984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arrays are implemented as arrays of arrays. </a:t>
            </a: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arrays are useful when you want to store data in a tabular form, like a table with rows and columns.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50B63-3290-4FDD-9745-F3F403A9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BCSE103E-Computer Programming: JAVA, </a:t>
            </a:r>
          </a:p>
        </p:txBody>
      </p:sp>
    </p:spTree>
    <p:extLst>
      <p:ext uri="{BB962C8B-B14F-4D97-AF65-F5344CB8AC3E}">
        <p14:creationId xmlns:p14="http://schemas.microsoft.com/office/powerpoint/2010/main" val="297801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724C-3075-BC56-2FF4-830CE94FC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012" y="1688224"/>
            <a:ext cx="10502713" cy="3766185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create a two-dimensional array, add each array within its own set of 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curly braces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0890A-BA62-3C45-E4B1-CD645A77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BCSE103E-Computer Programming: JAVA,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32E13-83FE-56A6-B26D-CC01047C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62A292-AA19-8D09-B937-147173A51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53" y="3432962"/>
            <a:ext cx="10796791" cy="109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2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CDDD8-501D-7E44-2E0C-6A183E4CC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1/2/2025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419F0-3DB0-C581-A016-B3ECAD5F3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EA3AE3-7E44-B7EE-6D41-CD1651919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22" y="1688119"/>
            <a:ext cx="11685222" cy="13150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8DC705-6255-D5D4-4435-D00A68020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9" y="3307246"/>
            <a:ext cx="10458321" cy="341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57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1E0E6B-7E39-DFAA-DB87-8950104D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2DF68-3089-814D-8A14-C651FE91885E}" type="datetime1">
              <a:rPr lang="en-US" smtClean="0"/>
              <a:pPr/>
              <a:t>1/2/2025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5D295-63BA-6A36-9E4C-C04D3CC8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F9449B-2F66-D1FD-CC44-2DAECF1EA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1443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C9B33C-5342-6375-126D-90B684DD5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44" y="1521946"/>
            <a:ext cx="3730098" cy="51995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E485E3-0C96-0EF7-BD65-AF24733AD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568" y="2696322"/>
            <a:ext cx="7849983" cy="296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52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E4672-0449-60E3-2F17-F5F5F263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749" y="685747"/>
            <a:ext cx="6943164" cy="1202990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12A9A-24A4-EE7D-7BC4-7CFCFB9A2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1013350" cy="37661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have to specify 2 indexes.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AD786-6FB5-0DC3-012C-35332DD9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BCSE103E-Computer Programming: JAVA,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2D263-7648-A026-1301-95122FF5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72450B-D3AA-7146-C1BE-588488B10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53" y="2827718"/>
            <a:ext cx="10052667" cy="254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86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8FD6-0898-B7C5-1EC0-AE2E30C7C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0" y="570155"/>
            <a:ext cx="6127377" cy="1293028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Elements </a:t>
            </a:r>
            <a:br>
              <a:rPr lang="en-IN" sz="40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For Loop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E4DD26B-2320-BD62-2C72-83F05A545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74028"/>
            <a:ext cx="12192000" cy="5162891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1DF81-58D3-4B35-3FB3-3F97CA76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BCSE103E-Computer Programming: JAVA,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30A27-3430-019E-8D58-AEFD8324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749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190F6-E148-BE40-4C2E-BF712EA69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BCSE103E-Computer Programming: JAVA,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184AE-CB9C-C27F-8188-D79D4591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132099-3CA9-394E-E03C-AEB3D779736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-35860" y="0"/>
            <a:ext cx="12227860" cy="68580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1B2B5C-B698-867B-6B0D-9638DD056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865" y="5622327"/>
            <a:ext cx="3205520" cy="8546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9CE999-DDC4-4D66-A0AC-2FF4FE0DC1B1}"/>
              </a:ext>
            </a:extLst>
          </p:cNvPr>
          <p:cNvSpPr txBox="1"/>
          <p:nvPr/>
        </p:nvSpPr>
        <p:spPr>
          <a:xfrm>
            <a:off x="8763000" y="4979717"/>
            <a:ext cx="1810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rgbClr val="00B050"/>
                </a:solidFill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388456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4D0CF-DBDB-404C-9C5A-0A62E9E3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BCSE103E-Computer Programming: JAVA,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9833B-0BD1-4D02-9D08-A6A95514F29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34636" y="317958"/>
            <a:ext cx="5757974" cy="904875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 Dimensional Array – ‘new’</a:t>
            </a:r>
            <a:endParaRPr lang="en-IN" sz="36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F56265-E78D-A7EA-D3DD-B85DBD16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2" y="1222833"/>
            <a:ext cx="9919447" cy="563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5815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5027338B3483489D2F7B47120A4937" ma:contentTypeVersion="4" ma:contentTypeDescription="Create a new document." ma:contentTypeScope="" ma:versionID="c7a0a30ed5dc66330919c0d6887e3933">
  <xsd:schema xmlns:xsd="http://www.w3.org/2001/XMLSchema" xmlns:xs="http://www.w3.org/2001/XMLSchema" xmlns:p="http://schemas.microsoft.com/office/2006/metadata/properties" xmlns:ns2="38a45cfc-84e9-422d-a71c-6e6cc9786f7d" targetNamespace="http://schemas.microsoft.com/office/2006/metadata/properties" ma:root="true" ma:fieldsID="5cc9eda084dc9d26852c022c8223016f" ns2:_="">
    <xsd:import namespace="38a45cfc-84e9-422d-a71c-6e6cc9786f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a45cfc-84e9-422d-a71c-6e6cc9786f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AD17FF-BB48-4BFC-B87A-DF058107539A}"/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1460</TotalTime>
  <Words>428</Words>
  <Application>Microsoft Office PowerPoint</Application>
  <PresentationFormat>Widescreen</PresentationFormat>
  <Paragraphs>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Century Gothic</vt:lpstr>
      <vt:lpstr>Source Sans Pro</vt:lpstr>
      <vt:lpstr>Tenorite</vt:lpstr>
      <vt:lpstr>Times New Roman</vt:lpstr>
      <vt:lpstr>Wingdings</vt:lpstr>
      <vt:lpstr>Vapor Trail</vt:lpstr>
      <vt:lpstr>Module 2 – Multidimensional Array</vt:lpstr>
      <vt:lpstr>Multi Dimensional Array</vt:lpstr>
      <vt:lpstr>PowerPoint Presentation</vt:lpstr>
      <vt:lpstr>PowerPoint Presentation</vt:lpstr>
      <vt:lpstr>PowerPoint Presentation</vt:lpstr>
      <vt:lpstr>Accessing Elements</vt:lpstr>
      <vt:lpstr>Accessing Elements  using For Loop</vt:lpstr>
      <vt:lpstr>PowerPoint Presentation</vt:lpstr>
      <vt:lpstr>Multi Dimensional Array – ‘new’</vt:lpstr>
      <vt:lpstr>TASK</vt:lpstr>
      <vt:lpstr>PowerPoint Presentation</vt:lpstr>
      <vt:lpstr>PowerPoint Presentation</vt:lpstr>
      <vt:lpstr>1</vt:lpstr>
      <vt:lpstr>2 </vt:lpstr>
      <vt:lpstr>3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 – Multidimensional Array</dc:title>
  <dc:creator>Chrishia Christudhas</dc:creator>
  <cp:lastModifiedBy>Soni Raj</cp:lastModifiedBy>
  <cp:revision>28</cp:revision>
  <dcterms:created xsi:type="dcterms:W3CDTF">2023-03-22T11:07:51Z</dcterms:created>
  <dcterms:modified xsi:type="dcterms:W3CDTF">2025-01-02T10:59:18Z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0x010100B05027338B3483489D2F7B47120A4937</vt:lpwstr>
  </property>
</Properties>
</file>