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2" r:id="rId3"/>
    <p:sldId id="269" r:id="rId4"/>
    <p:sldId id="333" r:id="rId5"/>
    <p:sldId id="342" r:id="rId6"/>
    <p:sldId id="273" r:id="rId7"/>
    <p:sldId id="334" r:id="rId8"/>
    <p:sldId id="325" r:id="rId9"/>
    <p:sldId id="335" r:id="rId10"/>
    <p:sldId id="343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34C5-C4FD-F39B-001E-2B4E2A1F8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/>
              <a:t>Module 2 – 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52245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6FAAF9-B8F2-2F8B-4D3C-67AAA46B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" y="1077910"/>
            <a:ext cx="12021671" cy="47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CDCE4-1538-1037-4843-71B2D0946BC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07459" y="79994"/>
            <a:ext cx="9663953" cy="6698011"/>
          </a:xfrm>
        </p:spPr>
      </p:pic>
    </p:spTree>
    <p:extLst>
      <p:ext uri="{BB962C8B-B14F-4D97-AF65-F5344CB8AC3E}">
        <p14:creationId xmlns:p14="http://schemas.microsoft.com/office/powerpoint/2010/main" val="113189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B9C8-195C-FB33-FC09-A60139AD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2899-C992-B560-431E-214C4200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For</a:t>
            </a:r>
          </a:p>
          <a:p>
            <a:endParaRPr lang="en-IN" sz="3600" dirty="0"/>
          </a:p>
          <a:p>
            <a:r>
              <a:rPr lang="en-IN" sz="3600" dirty="0"/>
              <a:t>While</a:t>
            </a:r>
          </a:p>
          <a:p>
            <a:endParaRPr lang="en-IN" sz="3600" dirty="0"/>
          </a:p>
          <a:p>
            <a:r>
              <a:rPr lang="en-IN" sz="3600" dirty="0"/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94000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3DE8-FE25-40A1-ADE0-4E21E88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for loop - Syntax</a:t>
            </a:r>
            <a:endParaRPr lang="en-IN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1326B-199A-4E59-8BE9-0CFA981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C31B-33D2-427E-B7C0-232B6683CCC3}" type="slidenum">
              <a:rPr lang="en-IN" smtClean="0"/>
              <a:t>3</a:t>
            </a:fld>
            <a:endParaRPr lang="en-IN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588FEBA-96D0-435B-98EE-51991A4A87D1}"/>
              </a:ext>
            </a:extLst>
          </p:cNvPr>
          <p:cNvSpPr txBox="1">
            <a:spLocks/>
          </p:cNvSpPr>
          <p:nvPr/>
        </p:nvSpPr>
        <p:spPr bwMode="grayWhite">
          <a:xfrm>
            <a:off x="1295401" y="2593467"/>
            <a:ext cx="8978152" cy="25214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for</a:t>
            </a:r>
            <a:r>
              <a:rPr lang="en-US" sz="3600" b="1" dirty="0"/>
              <a:t> (</a:t>
            </a:r>
            <a:r>
              <a:rPr lang="en-US" sz="3600" b="1" dirty="0">
                <a:solidFill>
                  <a:srgbClr val="00B050"/>
                </a:solidFill>
              </a:rPr>
              <a:t>Initialization</a:t>
            </a:r>
            <a:r>
              <a:rPr lang="en-US" sz="3600" b="1" dirty="0"/>
              <a:t>; </a:t>
            </a:r>
            <a:r>
              <a:rPr lang="en-US" sz="3600" b="1" dirty="0">
                <a:solidFill>
                  <a:srgbClr val="C00000"/>
                </a:solidFill>
              </a:rPr>
              <a:t>Condition</a:t>
            </a:r>
            <a:r>
              <a:rPr lang="en-US" sz="3600" b="1" dirty="0"/>
              <a:t>; </a:t>
            </a:r>
            <a:r>
              <a:rPr lang="en-US" sz="3600" b="1" dirty="0">
                <a:solidFill>
                  <a:srgbClr val="0070C0"/>
                </a:solidFill>
              </a:rPr>
              <a:t>Iteration</a:t>
            </a:r>
            <a:r>
              <a:rPr lang="en-US" sz="3600" b="1" dirty="0"/>
              <a:t>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	Statements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}</a:t>
            </a:r>
            <a:endParaRPr lang="ru-RU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6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BBB6-2956-5974-7B3E-A8214E9D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for loop - Example</a:t>
            </a:r>
            <a:endParaRPr lang="en-IN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32579-2FBE-7411-5334-969F0607FED4}"/>
              </a:ext>
            </a:extLst>
          </p:cNvPr>
          <p:cNvSpPr/>
          <p:nvPr/>
        </p:nvSpPr>
        <p:spPr>
          <a:xfrm>
            <a:off x="2393576" y="5976581"/>
            <a:ext cx="9646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Odd Numbers up to 30</a:t>
            </a:r>
          </a:p>
          <a:p>
            <a:r>
              <a:rPr lang="en-IN" sz="2400" dirty="0">
                <a:solidFill>
                  <a:srgbClr val="FF0000"/>
                </a:solidFill>
              </a:rPr>
              <a:t>1	3	5	7	9	11	13	15	17	19	21	23	25	27	29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4A226-E852-7A90-7C1D-626F7331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8" y="1900261"/>
            <a:ext cx="8903469" cy="40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0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3EA-D217-53FE-2746-7F19DBB7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5B70-20D6-B6E0-BC25-8F9C6EDD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915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 Write a java program to print the multiplication table of a number using for loop.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Write a java program to print all the even numbers between 20 to 40.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Write a java program to find the average of N numbers using for loop.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811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3DE8-FE25-40A1-ADE0-4E21E88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while - Syntax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1926-3ECA-4134-BA49-D9941964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2556932"/>
            <a:ext cx="453390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while </a:t>
            </a:r>
            <a:r>
              <a:rPr lang="en-US" sz="3600" b="1" dirty="0">
                <a:solidFill>
                  <a:srgbClr val="00B050"/>
                </a:solidFill>
              </a:rPr>
              <a:t>(Condition)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	Statements;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}</a:t>
            </a:r>
            <a:endParaRPr lang="ru-RU" sz="3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3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4EB1E-F5A9-4B4C-A793-EF2B81C8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C31B-33D2-427E-B7C0-232B6683CCC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1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DBEF-5BF1-CC48-6386-971DB3FE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while - example</a:t>
            </a:r>
            <a:endParaRPr lang="en-IN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467D6F-4B1E-686D-EE80-237F3F672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84" y="1985961"/>
            <a:ext cx="8052828" cy="4690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0C9D5B-0B47-915D-9484-DDBEF538620A}"/>
              </a:ext>
            </a:extLst>
          </p:cNvPr>
          <p:cNvSpPr/>
          <p:nvPr/>
        </p:nvSpPr>
        <p:spPr>
          <a:xfrm>
            <a:off x="6948067" y="5955498"/>
            <a:ext cx="553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Odd Numbers </a:t>
            </a:r>
            <a:r>
              <a:rPr lang="en-IN" sz="2400" dirty="0" err="1">
                <a:solidFill>
                  <a:srgbClr val="FF0000"/>
                </a:solidFill>
              </a:rPr>
              <a:t>upto</a:t>
            </a:r>
            <a:r>
              <a:rPr lang="en-IN" sz="2400" dirty="0">
                <a:solidFill>
                  <a:srgbClr val="FF0000"/>
                </a:solidFill>
              </a:rPr>
              <a:t> 20</a:t>
            </a:r>
          </a:p>
          <a:p>
            <a:r>
              <a:rPr lang="en-IN" sz="2400" dirty="0">
                <a:solidFill>
                  <a:srgbClr val="FF0000"/>
                </a:solidFill>
              </a:rPr>
              <a:t>1	3	5	7	9	11 	13	   15	17	 19</a:t>
            </a:r>
          </a:p>
        </p:txBody>
      </p:sp>
    </p:spTree>
    <p:extLst>
      <p:ext uri="{BB962C8B-B14F-4D97-AF65-F5344CB8AC3E}">
        <p14:creationId xmlns:p14="http://schemas.microsoft.com/office/powerpoint/2010/main" val="287415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3DE8-FE25-40A1-ADE0-4E21E88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do-while -  Syntax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1926-3ECA-4134-BA49-D9941964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470" y="2527300"/>
            <a:ext cx="730590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7030A0"/>
                </a:solidFill>
              </a:rPr>
              <a:t>	Statements;</a:t>
            </a:r>
          </a:p>
          <a:p>
            <a:pPr marL="0" indent="0">
              <a:buNone/>
            </a:pPr>
            <a:endParaRPr lang="en-IN" sz="3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7030A0"/>
                </a:solidFill>
              </a:rPr>
              <a:t>} while</a:t>
            </a:r>
            <a:r>
              <a:rPr lang="en-IN" sz="3200" b="1" dirty="0"/>
              <a:t> </a:t>
            </a:r>
            <a:r>
              <a:rPr lang="en-IN" sz="3200" b="1" dirty="0">
                <a:solidFill>
                  <a:srgbClr val="00B050"/>
                </a:solidFill>
              </a:rPr>
              <a:t>(Condition);</a:t>
            </a:r>
            <a:endParaRPr lang="ru-RU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4EB1E-F5A9-4B4C-A793-EF2B81C8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C31B-33D2-427E-B7C0-232B6683CCC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2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B0F5-2854-AC80-3A7D-F8F1FC1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do-while - example</a:t>
            </a:r>
            <a:endParaRPr lang="en-IN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28D2C9-673F-3085-4CA6-4AAEB537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36" y="1891553"/>
            <a:ext cx="8534378" cy="49664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6F7E57-A6A3-BFD9-5083-FC0F58ED683E}"/>
              </a:ext>
            </a:extLst>
          </p:cNvPr>
          <p:cNvSpPr/>
          <p:nvPr/>
        </p:nvSpPr>
        <p:spPr>
          <a:xfrm>
            <a:off x="5450541" y="5923148"/>
            <a:ext cx="6741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Odd Numbers </a:t>
            </a:r>
            <a:r>
              <a:rPr lang="en-IN" sz="2400" dirty="0" err="1">
                <a:solidFill>
                  <a:srgbClr val="FF0000"/>
                </a:solidFill>
              </a:rPr>
              <a:t>upto</a:t>
            </a:r>
            <a:r>
              <a:rPr lang="en-IN" sz="2400" dirty="0">
                <a:solidFill>
                  <a:srgbClr val="FF0000"/>
                </a:solidFill>
              </a:rPr>
              <a:t> 20</a:t>
            </a:r>
          </a:p>
          <a:p>
            <a:r>
              <a:rPr lang="en-IN" sz="2400" dirty="0">
                <a:solidFill>
                  <a:srgbClr val="FF0000"/>
                </a:solidFill>
              </a:rPr>
              <a:t>1	3	5	7	9	 11		13	 	15		17	 	19</a:t>
            </a:r>
          </a:p>
        </p:txBody>
      </p:sp>
    </p:spTree>
    <p:extLst>
      <p:ext uri="{BB962C8B-B14F-4D97-AF65-F5344CB8AC3E}">
        <p14:creationId xmlns:p14="http://schemas.microsoft.com/office/powerpoint/2010/main" val="5880130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870A0-D2A1-43D6-BC26-7EA5CB7C39FC}"/>
</file>

<file path=customXml/itemProps2.xml><?xml version="1.0" encoding="utf-8"?>
<ds:datastoreItem xmlns:ds="http://schemas.openxmlformats.org/officeDocument/2006/customXml" ds:itemID="{A6603810-9A2D-4690-AA9C-06A7F9C7D75A}"/>
</file>

<file path=customXml/itemProps3.xml><?xml version="1.0" encoding="utf-8"?>
<ds:datastoreItem xmlns:ds="http://schemas.openxmlformats.org/officeDocument/2006/customXml" ds:itemID="{C820401A-7F4E-4C0A-B00B-9B65BB11F696}"/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1505</TotalTime>
  <Words>211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</vt:lpstr>
      <vt:lpstr>Module 2 – looping statements</vt:lpstr>
      <vt:lpstr>Types</vt:lpstr>
      <vt:lpstr>1. for loop - Syntax</vt:lpstr>
      <vt:lpstr>1. for loop - Example</vt:lpstr>
      <vt:lpstr>TASK</vt:lpstr>
      <vt:lpstr>while - Syntax</vt:lpstr>
      <vt:lpstr>2. while - example</vt:lpstr>
      <vt:lpstr>3. do-while -  Syntax</vt:lpstr>
      <vt:lpstr>3. do-while -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2 - Switch</dc:title>
  <dc:creator>Chrishia Christudhas</dc:creator>
  <cp:lastModifiedBy>Soni Raj</cp:lastModifiedBy>
  <cp:revision>16</cp:revision>
  <dcterms:created xsi:type="dcterms:W3CDTF">2023-03-09T13:34:07Z</dcterms:created>
  <dcterms:modified xsi:type="dcterms:W3CDTF">2025-01-03T06:18:23Z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