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7"/>
  </p:notesMasterIdLst>
  <p:sldIdLst>
    <p:sldId id="256" r:id="rId5"/>
    <p:sldId id="284" r:id="rId6"/>
    <p:sldId id="285" r:id="rId7"/>
    <p:sldId id="313" r:id="rId8"/>
    <p:sldId id="308" r:id="rId9"/>
    <p:sldId id="320" r:id="rId10"/>
    <p:sldId id="319" r:id="rId11"/>
    <p:sldId id="315" r:id="rId12"/>
    <p:sldId id="321" r:id="rId13"/>
    <p:sldId id="316" r:id="rId14"/>
    <p:sldId id="288" r:id="rId15"/>
    <p:sldId id="317" r:id="rId16"/>
    <p:sldId id="287" r:id="rId17"/>
    <p:sldId id="289" r:id="rId18"/>
    <p:sldId id="318" r:id="rId19"/>
    <p:sldId id="322" r:id="rId20"/>
    <p:sldId id="323" r:id="rId21"/>
    <p:sldId id="290" r:id="rId22"/>
    <p:sldId id="309" r:id="rId23"/>
    <p:sldId id="310" r:id="rId24"/>
    <p:sldId id="311" r:id="rId25"/>
    <p:sldId id="31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18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DD9BF4-4552-443E-9D12-441E8149C752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AE9744-8E36-2989-C7A2-E08A8B2EA93B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41E3CE36-E37B-0B4A-B83A-580302851E3C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4EEC88D2-A65E-E128-8057-F9873703A579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B867D-71EE-8AFA-4400-E984EA69F7FE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0AB38B1-F87D-CCA3-7179-B3A6C3775D2E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CD22A43-DDEC-520C-549A-55430E295B54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21">
            <a:extLst>
              <a:ext uri="{FF2B5EF4-FFF2-40B4-BE49-F238E27FC236}">
                <a16:creationId xmlns:a16="http://schemas.microsoft.com/office/drawing/2014/main" id="{C6CE9AE9-DF3D-2D24-B025-D5067E87C447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B51A3DC-7A8F-447C-2DC2-CB0680B0DE44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02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346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EE312AA-4E4D-CC38-97BA-C300F387A627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7539085-ACC4-73B7-5C65-53118DC06ACB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6557378-0D3C-2EA2-265E-D2ACB1DE6E95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3E39D7-3394-3539-069E-6C731FB45E8D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E92D48A-8192-4016-14C5-5547D1ABD44C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5C55E0A-E0FC-ED65-2058-ECA48C76192D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77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9E8070-84D5-58F2-D138-D3BFD099244B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588E344-B558-ECC2-63F8-B5666A431D3E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224CA8E-BF09-4FCF-EBEC-26507277F69F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BBD77074-5003-90ED-F845-05163E29EF3F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91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242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559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665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8164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715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1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2 - Strings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CDA2-454F-B17A-899D-20C6F278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5FD8-23C9-7143-40AC-A732E6CA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035"/>
            <a:ext cx="10058400" cy="618832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49E0-62B1-673C-4D69-D870F77D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" y="826928"/>
            <a:ext cx="1194041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startsWith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Checks whether a string starts with specified characters</a:t>
            </a:r>
            <a:endParaRPr lang="en-US" sz="2800" b="1" i="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endsWith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Checks whether a string ends with the specified character(s)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B236-0690-7700-92E4-B82D2FE6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2A5E-1326-01AB-536A-1FB85018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8248-39BC-7E2B-E6F3-E60420E2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A713C-4711-AAC4-5A04-8C27030C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1" y="2651873"/>
            <a:ext cx="7479500" cy="3666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D8389-BA3E-B219-EDAB-F84C131F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691" y="3590365"/>
            <a:ext cx="2768830" cy="1196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57C184-89A1-00EF-5289-A8112E547F76}"/>
              </a:ext>
            </a:extLst>
          </p:cNvPr>
          <p:cNvSpPr txBox="1"/>
          <p:nvPr/>
        </p:nvSpPr>
        <p:spPr>
          <a:xfrm>
            <a:off x="8836729" y="2780688"/>
            <a:ext cx="194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602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4DAE-9D02-1877-29F4-819FDAF8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715901"/>
            <a:ext cx="10058400" cy="370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equals() 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Compares two strings. Returns true if the strings are equal, 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false if not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1E8A-1AB1-7C11-6D53-B8919E18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2B56-D67C-DD63-0C34-132BBD96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964F-6CD7-9D3A-1C02-E4958C4E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DDB3D-C0FB-D0AD-7322-BC301A58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2" y="1842248"/>
            <a:ext cx="9102927" cy="370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B6060B-109B-4431-23E6-68A41D84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41" y="3297927"/>
            <a:ext cx="1671389" cy="14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768E-5B6A-F482-DD94-F17E12B9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A75C-0CF1-24E5-014D-4E79020F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5835"/>
            <a:ext cx="10058400" cy="5573259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equalsIgnoreCase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Compares two strings, ignoring case considerations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7911-CA61-D7F8-1C0B-3E607157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6707-9440-49D6-062F-E2529C87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C28F-2919-84AA-7133-CCEE7BC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FF121-8F40-776A-E128-C02BD095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" y="2205345"/>
            <a:ext cx="10552713" cy="3576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745759-DF7E-0FFB-8B24-EAD14DC8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26" y="5226076"/>
            <a:ext cx="1300554" cy="11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5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FD64-116B-9242-4CF9-6704BA2E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45" y="33090"/>
            <a:ext cx="10058400" cy="1927412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9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indexOf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Returns the position of the first found occurrence of specified characters in a string</a:t>
            </a:r>
          </a:p>
          <a:p>
            <a:pPr marL="457200" indent="-457200">
              <a:buFont typeface="+mj-lt"/>
              <a:buAutoNum type="arabicPeriod" startAt="9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BA13-7A48-6738-7F65-B4896210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9D5D-6C2B-9773-87AB-203CA757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6B04-BAE2-8FA4-2378-A5135EA8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CC3D79-5251-46D6-AAB0-4BF29FF1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283781"/>
            <a:ext cx="10542658" cy="27970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2302F6-1C1D-201D-4EAE-DEB81845D39F}"/>
              </a:ext>
            </a:extLst>
          </p:cNvPr>
          <p:cNvSpPr txBox="1"/>
          <p:nvPr/>
        </p:nvSpPr>
        <p:spPr>
          <a:xfrm>
            <a:off x="4291623" y="4717065"/>
            <a:ext cx="194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9F13-FE16-F74E-6B30-48863107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42" y="5429714"/>
            <a:ext cx="4167323" cy="6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ECDB-9C0D-88F2-0C77-30CDF82B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726141"/>
            <a:ext cx="11430000" cy="514295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b="1" dirty="0">
                <a:solidFill>
                  <a:srgbClr val="FF0000"/>
                </a:solidFill>
                <a:latin typeface="Verdana" panose="020B0604030504040204" pitchFamily="34" charset="0"/>
              </a:rPr>
              <a:t>  replace() - </a:t>
            </a:r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</a:rPr>
              <a:t>Searches a string for a specified value, and   returns a new string where the specified values are replaced</a:t>
            </a:r>
          </a:p>
          <a:p>
            <a:pPr marL="457200" indent="-457200">
              <a:buFont typeface="+mj-lt"/>
              <a:buAutoNum type="arabicPeriod" startAt="9"/>
            </a:pPr>
            <a:endParaRPr lang="en-US" sz="26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sz="26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sz="26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sz="26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0E8B-53CD-93A8-437A-7D3B67C7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C205-829F-2B3B-DF9F-BBB6571B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B3CD-F2D3-BBB7-72D2-46B02461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60A40-AB7E-5DA9-871B-E0F28965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3" y="2074051"/>
            <a:ext cx="11430000" cy="3265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CECE5-AC56-69B3-7843-6B84F69F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94" y="4902384"/>
            <a:ext cx="2310879" cy="8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6BEE2-2CA0-CBE4-EA61-83698F91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24C2-012C-DE07-7912-5A3096CB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-295836"/>
            <a:ext cx="11430000" cy="51429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replaceFirst</a:t>
            </a:r>
            <a:r>
              <a:rPr lang="en-US" sz="2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6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Replaces the first occurrence of a substring that matches the given regular expression with the given replacement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26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replaceAll</a:t>
            </a:r>
            <a:r>
              <a:rPr lang="en-US" sz="2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 </a:t>
            </a:r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6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Replaces each substring of this string that matches the given regular expression with the given replacement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CFFA-9677-8C3C-BC37-DA7257E9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42E0-55B8-78EF-6F35-70BAE2B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34A6-6E1C-682D-5922-DFA234F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C28DE-B1B3-FA29-ED3A-A0D25B80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7" y="4977081"/>
            <a:ext cx="10046507" cy="10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F474-06BC-D8F3-31CE-D6AF284B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DA1E-011F-FD7B-CFA9-C9408F4A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3E15-2341-6174-FEC8-93503CDD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07DC-CB68-8D3D-92E6-F7D99441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7" y="122495"/>
            <a:ext cx="8524244" cy="4402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8C5CA-B43E-2CD4-7CFB-A905EBAD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5" y="4853513"/>
            <a:ext cx="5698961" cy="9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3395-C18C-8F12-AFFD-F920985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C611-DC35-14C2-60C4-87646F8A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ED55-9CAB-CFDB-228C-4D3706B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01EF7-5FD9-ED3D-B5FD-72850E42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72" y="134830"/>
            <a:ext cx="9029798" cy="4809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2313D-A1D0-1005-87C5-04C43B63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3" y="5217945"/>
            <a:ext cx="7593484" cy="6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3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AFCD-9D09-3FA0-008A-C37B1ED0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93" y="571961"/>
            <a:ext cx="11032175" cy="46185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2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toLowerCase</a:t>
            </a:r>
            <a:r>
              <a:rPr lang="en-IN" sz="2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en-IN" sz="26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6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Converts a string to lower case letters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toUpperCase</a:t>
            </a:r>
            <a:r>
              <a:rPr lang="en-US" sz="2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r>
              <a:rPr lang="en-US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6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Converts a string to upper case letters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2DE7-A5DA-70AD-38D2-DAEB5B79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F3C0-951D-2762-5631-E084F23A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F517-27BD-EB58-75F9-D6031D04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BD19E-8079-522E-DB00-D7344A18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9" y="1829169"/>
            <a:ext cx="9161648" cy="4388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292B-4D24-FA5B-8F1E-002318A0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971" y="3026189"/>
            <a:ext cx="1982997" cy="10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F1B6-4C32-8DC9-7F5C-3F1C264A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87EA-25DE-A32F-0D53-047FAAD1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845734"/>
            <a:ext cx="10788127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/>
              <a:t>Write a Java program to remove all the white spaces from a string.</a:t>
            </a:r>
          </a:p>
          <a:p>
            <a:pPr marL="457200" indent="-457200">
              <a:buFont typeface="+mj-lt"/>
              <a:buAutoNum type="arabicPeriod"/>
            </a:pP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Write a Java program to remove all the white spaces from a user input string.</a:t>
            </a:r>
          </a:p>
          <a:p>
            <a:pPr marL="457200" indent="-457200">
              <a:buFont typeface="+mj-lt"/>
              <a:buAutoNum type="arabicPeriod"/>
            </a:pP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Write a Java program to get two strings from the user and concatenate them.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9301-1C17-C213-4BFF-CD6DEEDC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334C-74FF-124F-B302-C23741EF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87E5-0E27-55C4-917A-FF295B6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14DE-0ED2-6AC5-1521-1B137447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E7D6-08A2-0049-87A8-13F633B6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A string variable is a collection of characters inside double quotes.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Immutable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6801-1FBD-AAF6-6CBC-BBAD3A53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BA4C-2928-1E77-7DFB-39A58480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3497-C350-B77F-68DC-8EDE11CC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0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8C43-5813-809F-F4D8-B6312BC2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78C886-18EA-F65B-820E-665310E5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71" y="2202629"/>
            <a:ext cx="5101363" cy="2918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2455-B911-FA87-AED4-79CED645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D699-825E-6BE3-0BE1-C3968177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B708-0323-C27A-194D-8DD37087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1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9D92-E5BF-97EC-A6CC-687AB77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4D3082-01CD-8F28-23FB-BB119A78A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283" y="1921963"/>
            <a:ext cx="5898952" cy="31986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DA16-D9DD-3641-3A04-F3CC2EB6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565C-5CB6-5F40-DE60-19CB7D14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61BC-062D-3DA4-F1A8-999B75B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371B-EAAB-435F-1173-1CDAB962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BBD4C5-3849-0D01-26CD-38477C624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29" y="1936376"/>
            <a:ext cx="6844553" cy="38055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98AF-1129-38D7-BB5C-103B563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9D2D-2161-D358-E14A-36E0D138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5823-F5BA-D212-51F9-14AA4E88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44C5-1E90-3969-3AC3-C32EEB3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IN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ABAC-0FCC-E95F-0963-56ABBDB9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5734"/>
            <a:ext cx="1089211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str1.length() 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Returns the length of a specified string.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EF6-3298-6396-3A5E-0595CDA7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6A46-06AF-007D-7314-5D6AEF98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1A0F-110E-088C-FE09-B24D67A2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7ECBAB-E04B-9076-03B1-6B7EAFD2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3147259"/>
            <a:ext cx="9756479" cy="315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3D6D2-98B7-0019-FEB4-3ADF159AEE3B}"/>
              </a:ext>
            </a:extLst>
          </p:cNvPr>
          <p:cNvSpPr txBox="1"/>
          <p:nvPr/>
        </p:nvSpPr>
        <p:spPr>
          <a:xfrm>
            <a:off x="10118789" y="2780196"/>
            <a:ext cx="2187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27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85FAC-8382-670D-DE94-32A4B22D0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7098-63B1-71CB-5295-E2F345F3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IN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6119-1969-4AC4-4A79-492B73DB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1845734"/>
            <a:ext cx="11833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charAt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Returns the character at the specified index (position)</a:t>
            </a:r>
          </a:p>
          <a:p>
            <a:pPr marL="457200" indent="-457200">
              <a:buFont typeface="+mj-lt"/>
              <a:buAutoNum type="arabicPeriod"/>
            </a:pPr>
            <a:endParaRPr lang="en-US" sz="28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9231-B1A8-CA03-285E-F4115BC1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C91D-421B-F94C-6F81-5CC76844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ADB4-C022-5039-9F2D-48F88CA2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398EC-AFD9-88DB-7379-A9040740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" y="2970726"/>
            <a:ext cx="9479588" cy="333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F4DD2-D533-A487-E609-5C207BBA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311" y="4483812"/>
            <a:ext cx="787182" cy="1318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EB2E5-7230-9B4D-98BD-FB4B621175FD}"/>
              </a:ext>
            </a:extLst>
          </p:cNvPr>
          <p:cNvSpPr txBox="1"/>
          <p:nvPr/>
        </p:nvSpPr>
        <p:spPr>
          <a:xfrm>
            <a:off x="9500052" y="3767083"/>
            <a:ext cx="194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9BBE-8615-4D52-D35E-2B19DBA0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EF0D-BD70-2F71-0973-4874116D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compareTo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 -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Compares two strings </a:t>
            </a:r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6C-6331-B646-D905-B91FC250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2B8B-5893-4E2E-A611-A06C8B64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448A-61CD-EE87-4E24-3374C661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D1552-ADCC-84AA-DF02-EF16E5D7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4" y="3083855"/>
            <a:ext cx="8643149" cy="3741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CDAC9-23F9-EEC5-472B-504780E7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308" y="3978271"/>
            <a:ext cx="457264" cy="428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4D57D-7D6A-868E-60E6-3711D081399D}"/>
              </a:ext>
            </a:extLst>
          </p:cNvPr>
          <p:cNvSpPr txBox="1"/>
          <p:nvPr/>
        </p:nvSpPr>
        <p:spPr>
          <a:xfrm>
            <a:off x="9455228" y="3205414"/>
            <a:ext cx="194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B504B-5581-1A60-9D7D-740AD20C7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24" y="2328051"/>
            <a:ext cx="6910651" cy="7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64DD-0F06-826D-5042-533016F9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51B1-AE59-3CFE-34B3-6806AB23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03DD-F0D9-4190-DCA5-D463551A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8BC10-4AD8-A16B-72A3-CB413B46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95377"/>
            <a:ext cx="8892988" cy="4925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BDB60-0E55-69DB-B6DB-604B2EEB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438" y="2608512"/>
            <a:ext cx="2515880" cy="607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765665-0DBA-AC87-A213-D87C5660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1" y="5255111"/>
            <a:ext cx="10532235" cy="9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0ED6-AB39-BFDC-2D2A-DA7E6084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6C509-A54C-F8B7-E371-AF1333BD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1D8B-5846-E3A7-20B2-3ECDB46C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71708F-C4F0-F824-ED91-7C3EB081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9" y="2039904"/>
            <a:ext cx="11466811" cy="32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67D5-B325-34DF-F823-0E88BC75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35DB-9F6E-9BCE-360F-D84F098E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C80-BC56-0DA2-E9E2-86E5106A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1845734"/>
            <a:ext cx="1079709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concat</a:t>
            </a:r>
            <a:r>
              <a:rPr lang="en-IN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-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Appends a string to the end of another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42DA-5CD0-FD65-9680-A1F68E6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DC4F-48EA-A242-6DAC-F1BACDF2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BCSE103E: Computer Programming: 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FC8C-D5D1-03FD-9D33-B444E925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9521E-A7FF-0DCB-2C06-11696ED5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3" y="3429000"/>
            <a:ext cx="9546670" cy="2881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EB2D6-590F-AD69-A1E2-A606F56B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186" y="4096640"/>
            <a:ext cx="1482569" cy="818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0647C5-FC06-6461-5971-2B5CC624DC0B}"/>
              </a:ext>
            </a:extLst>
          </p:cNvPr>
          <p:cNvSpPr txBox="1"/>
          <p:nvPr/>
        </p:nvSpPr>
        <p:spPr>
          <a:xfrm>
            <a:off x="9986247" y="3400485"/>
            <a:ext cx="194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77C75C-4134-8BF1-36FA-47A2D03C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93" y="2328051"/>
            <a:ext cx="7483454" cy="8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0758-5A1F-67EE-4664-27082EB6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Concatenating Multiple Strings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E229-71A2-7108-754D-416765F9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23AF-127B-3D8B-3542-78C17D62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B27B-D9A7-5A15-8F74-BA080C85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15A81-3B35-7A21-BC74-699CDBA9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" y="1808941"/>
            <a:ext cx="7169067" cy="4529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9CDDA-DF66-DEB7-936B-C825EAD2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51" y="3429000"/>
            <a:ext cx="4576919" cy="5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1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4353BB-15A1-4287-A955-DF3EEE2F88DF}"/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1302</TotalTime>
  <Words>433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Retrospect</vt:lpstr>
      <vt:lpstr>Module 2 - Strings</vt:lpstr>
      <vt:lpstr>String</vt:lpstr>
      <vt:lpstr>String Methods</vt:lpstr>
      <vt:lpstr>String Methods</vt:lpstr>
      <vt:lpstr>String Methods</vt:lpstr>
      <vt:lpstr>PowerPoint Presentation</vt:lpstr>
      <vt:lpstr>PowerPoint Presentation</vt:lpstr>
      <vt:lpstr>String Methods</vt:lpstr>
      <vt:lpstr>Concatenating Multiple Strings</vt:lpstr>
      <vt:lpstr>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</vt:lpstr>
      <vt:lpstr>1</vt:lpstr>
      <vt:lpstr>2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2 - Strings</dc:title>
  <dc:creator>Chrishia Christudhas</dc:creator>
  <cp:lastModifiedBy>Soni Raj</cp:lastModifiedBy>
  <cp:revision>37</cp:revision>
  <dcterms:created xsi:type="dcterms:W3CDTF">2023-03-22T11:11:17Z</dcterms:created>
  <dcterms:modified xsi:type="dcterms:W3CDTF">2025-01-22T05:11:58Z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