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76" r:id="rId6"/>
    <p:sldId id="291" r:id="rId7"/>
    <p:sldId id="293" r:id="rId8"/>
    <p:sldId id="294" r:id="rId9"/>
    <p:sldId id="295" r:id="rId10"/>
    <p:sldId id="296" r:id="rId11"/>
    <p:sldId id="298" r:id="rId12"/>
    <p:sldId id="299" r:id="rId13"/>
    <p:sldId id="297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718"/>
  </p:normalViewPr>
  <p:slideViewPr>
    <p:cSldViewPr snapToGrid="0">
      <p:cViewPr varScale="1">
        <p:scale>
          <a:sx n="71" d="100"/>
          <a:sy n="71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5565AFC0-12C5-416C-880D-42D591AA7F52}"/>
    <pc:docChg chg="addSld modSld sldOrd">
      <pc:chgData name="Chrishia Christudhas" userId="b27dcc0655e73d90" providerId="LiveId" clId="{5565AFC0-12C5-416C-880D-42D591AA7F52}" dt="2023-08-30T18:11:54.306" v="226" actId="20577"/>
      <pc:docMkLst>
        <pc:docMk/>
      </pc:docMkLst>
      <pc:sldChg chg="ord">
        <pc:chgData name="Chrishia Christudhas" userId="b27dcc0655e73d90" providerId="LiveId" clId="{5565AFC0-12C5-416C-880D-42D591AA7F52}" dt="2023-08-29T19:01:42.539" v="3"/>
        <pc:sldMkLst>
          <pc:docMk/>
          <pc:sldMk cId="3372191657" sldId="296"/>
        </pc:sldMkLst>
      </pc:sldChg>
      <pc:sldChg chg="modSp mod">
        <pc:chgData name="Chrishia Christudhas" userId="b27dcc0655e73d90" providerId="LiveId" clId="{5565AFC0-12C5-416C-880D-42D591AA7F52}" dt="2023-08-29T19:02:59.806" v="138" actId="20577"/>
        <pc:sldMkLst>
          <pc:docMk/>
          <pc:sldMk cId="2519461681" sldId="297"/>
        </pc:sldMkLst>
        <pc:spChg chg="mod">
          <ac:chgData name="Chrishia Christudhas" userId="b27dcc0655e73d90" providerId="LiveId" clId="{5565AFC0-12C5-416C-880D-42D591AA7F52}" dt="2023-08-29T19:02:59.806" v="138" actId="20577"/>
          <ac:spMkLst>
            <pc:docMk/>
            <pc:sldMk cId="2519461681" sldId="297"/>
            <ac:spMk id="2" creationId="{3D3DF78C-8B3A-3E0D-218C-5B44ADC06A6E}"/>
          </ac:spMkLst>
        </pc:spChg>
      </pc:sldChg>
      <pc:sldChg chg="modSp mod ord">
        <pc:chgData name="Chrishia Christudhas" userId="b27dcc0655e73d90" providerId="LiveId" clId="{5565AFC0-12C5-416C-880D-42D591AA7F52}" dt="2023-08-30T18:11:54.306" v="226" actId="20577"/>
        <pc:sldMkLst>
          <pc:docMk/>
          <pc:sldMk cId="2489950627" sldId="298"/>
        </pc:sldMkLst>
        <pc:spChg chg="mod">
          <ac:chgData name="Chrishia Christudhas" userId="b27dcc0655e73d90" providerId="LiveId" clId="{5565AFC0-12C5-416C-880D-42D591AA7F52}" dt="2023-08-30T18:11:54.306" v="226" actId="20577"/>
          <ac:spMkLst>
            <pc:docMk/>
            <pc:sldMk cId="2489950627" sldId="298"/>
            <ac:spMk id="2" creationId="{1C84058B-9DC7-F63C-83BC-4F7B01B7E07F}"/>
          </ac:spMkLst>
        </pc:spChg>
      </pc:sldChg>
      <pc:sldChg chg="modSp new mod">
        <pc:chgData name="Chrishia Christudhas" userId="b27dcc0655e73d90" providerId="LiveId" clId="{5565AFC0-12C5-416C-880D-42D591AA7F52}" dt="2023-08-29T19:06:52.447" v="212" actId="5793"/>
        <pc:sldMkLst>
          <pc:docMk/>
          <pc:sldMk cId="801534839" sldId="299"/>
        </pc:sldMkLst>
        <pc:spChg chg="mod">
          <ac:chgData name="Chrishia Christudhas" userId="b27dcc0655e73d90" providerId="LiveId" clId="{5565AFC0-12C5-416C-880D-42D591AA7F52}" dt="2023-08-29T19:01:54.872" v="7" actId="20577"/>
          <ac:spMkLst>
            <pc:docMk/>
            <pc:sldMk cId="801534839" sldId="299"/>
            <ac:spMk id="2" creationId="{7B5343C0-CC3E-A43B-3FF0-5361E71FFA8D}"/>
          </ac:spMkLst>
        </pc:spChg>
        <pc:spChg chg="mod">
          <ac:chgData name="Chrishia Christudhas" userId="b27dcc0655e73d90" providerId="LiveId" clId="{5565AFC0-12C5-416C-880D-42D591AA7F52}" dt="2023-08-29T19:06:52.447" v="212" actId="5793"/>
          <ac:spMkLst>
            <pc:docMk/>
            <pc:sldMk cId="801534839" sldId="299"/>
            <ac:spMk id="3" creationId="{A0DA810F-7D8A-FE66-C8CC-42C0265AE781}"/>
          </ac:spMkLst>
        </pc:spChg>
      </pc:sldChg>
      <pc:sldChg chg="addSp delSp modSp new mod">
        <pc:chgData name="Chrishia Christudhas" userId="b27dcc0655e73d90" providerId="LiveId" clId="{5565AFC0-12C5-416C-880D-42D591AA7F52}" dt="2023-08-29T19:07:33.033" v="219" actId="14100"/>
        <pc:sldMkLst>
          <pc:docMk/>
          <pc:sldMk cId="1289596687" sldId="300"/>
        </pc:sldMkLst>
        <pc:spChg chg="mod">
          <ac:chgData name="Chrishia Christudhas" userId="b27dcc0655e73d90" providerId="LiveId" clId="{5565AFC0-12C5-416C-880D-42D591AA7F52}" dt="2023-08-29T19:06:57.485" v="214" actId="20577"/>
          <ac:spMkLst>
            <pc:docMk/>
            <pc:sldMk cId="1289596687" sldId="300"/>
            <ac:spMk id="2" creationId="{18B7479E-4E7E-BCE5-B650-C484F0367787}"/>
          </ac:spMkLst>
        </pc:spChg>
        <pc:spChg chg="del">
          <ac:chgData name="Chrishia Christudhas" userId="b27dcc0655e73d90" providerId="LiveId" clId="{5565AFC0-12C5-416C-880D-42D591AA7F52}" dt="2023-08-29T19:07:27.206" v="215" actId="931"/>
          <ac:spMkLst>
            <pc:docMk/>
            <pc:sldMk cId="1289596687" sldId="300"/>
            <ac:spMk id="3" creationId="{687359CE-9241-CC94-9C29-168140DF71E2}"/>
          </ac:spMkLst>
        </pc:spChg>
        <pc:picChg chg="add mod">
          <ac:chgData name="Chrishia Christudhas" userId="b27dcc0655e73d90" providerId="LiveId" clId="{5565AFC0-12C5-416C-880D-42D591AA7F52}" dt="2023-08-29T19:07:33.033" v="219" actId="14100"/>
          <ac:picMkLst>
            <pc:docMk/>
            <pc:sldMk cId="1289596687" sldId="300"/>
            <ac:picMk id="8" creationId="{2AC66412-575B-D5D8-D34B-8C59679095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2: Wrapper Class and For each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F78C-8B3A-3E0D-218C-5B44ADC0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DDB463-24A8-CFBC-30B2-294B8E381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163" y="1921987"/>
            <a:ext cx="4950920" cy="42189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0B82E-9604-5FF3-EBC9-80995B8DD1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F0B2-FE2F-72CA-4774-9F96FBD62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083A-4012-2A0A-D4C3-B5475EE7E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CAD726-595C-21DF-22D5-4A413794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931" y="4018009"/>
            <a:ext cx="1760516" cy="6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6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479E-4E7E-BCE5-B650-C484F036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C66412-575B-D5D8-D34B-8C5967909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813" y="1878160"/>
            <a:ext cx="6503587" cy="409233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B4376-503B-4DAF-E19F-DAC8DC111B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2CB2D-10BF-666E-81D5-7087B9993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6F2A1-23F6-323E-570F-50A898749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9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C4FE-6CBA-48EF-B08E-8498E123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884" y="607639"/>
            <a:ext cx="9601196" cy="109537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Wrapper Classes</a:t>
            </a:r>
            <a:endParaRPr lang="en-IN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14B2-6393-4053-8FC1-655A3BC9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355" y="1935410"/>
            <a:ext cx="10656234" cy="4524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Wrapper classes provide a way to use Primitive Data Types (int, double, char, float, byte, short, long, Boolean) as objects.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C3173-E12C-4DE1-87DF-27037B3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53AD3-C53B-514B-B15E-3D234E52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494" y="2854700"/>
            <a:ext cx="5389271" cy="31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5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12BC-FFCB-3556-20E7-C1C466DA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Creating Wrapper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34024-A3A0-569A-D717-19AED26D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Use the wrapper class instead of the primitive type.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C13E7-A259-4262-0D4D-E9414D0C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9C8446-696E-6942-B6C8-CC9CAD0B34E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2278-6F6F-21F4-0448-EF0A3D71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CDF4-4502-67E7-E370-9011A4BF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6B5F2-C4FD-8E69-85F5-3296CE44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138" y="2953867"/>
            <a:ext cx="5422663" cy="387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18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9154-9C25-FDA0-1D50-2B8F0563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Autoboxing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6D9F-3025-179C-9EA8-B01D2433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euclid_circular_a"/>
              </a:rPr>
              <a:t> T</a:t>
            </a:r>
            <a:r>
              <a:rPr lang="en-US" b="0" i="0" dirty="0">
                <a:effectLst/>
                <a:latin typeface="euclid_circular_a"/>
              </a:rPr>
              <a:t>he Java compiler automatically converts primitive types into their corresponding wrapper  class objects.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0" i="0" dirty="0">
              <a:effectLst/>
              <a:latin typeface="euclid_circular_a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ECBB-E229-15A5-3432-C9A8EB7D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9C8446-696E-6942-B6C8-CC9CAD0B34E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17FF7-3428-3E25-1F9A-1044BB90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82B3-D388-48BF-5452-8609FE6B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EC631-1D4D-FC49-425E-AA28D3FB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659" y="2995551"/>
            <a:ext cx="4128247" cy="184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D8ED-13E4-F5FC-B1E1-3994F306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6395-09A8-4234-E1D6-C17E5E7E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euclid_circular_a"/>
              </a:rPr>
              <a:t> T</a:t>
            </a:r>
            <a:r>
              <a:rPr lang="en-US" b="0" i="0" dirty="0">
                <a:effectLst/>
                <a:latin typeface="euclid_circular_a"/>
              </a:rPr>
              <a:t>he Java compiler automatically converts wrapper class objects into their corresponding primitive types.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83425-F7AF-39CF-3A87-10DEFD5D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9C8446-696E-6942-B6C8-CC9CAD0B34E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44EB-16A4-AABF-6D3B-C28194CC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E34C-D503-DCA1-BB2F-56457A20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EFEEE1-EFBF-09CF-77C9-DF7B92DA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459" y="3142546"/>
            <a:ext cx="5316489" cy="20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3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F170-CD31-74EA-D8D4-5F324EAA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D3CE-A3F3-0A91-3484-543C2949B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used exclusively to loop through elements in an array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7BFA-E842-2B8B-B814-7AB2A337A4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FE13-C3D2-E670-F8A5-DB228824C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58506-B83D-98E5-BE1E-84625F099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3E89B-8316-8849-C91A-18517A5E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16" y="3310294"/>
            <a:ext cx="5186889" cy="169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4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3822-C5C6-7D95-F26F-A9F57B0A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2A822-7862-7252-F714-5EA58A9CD9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F99A-5BEF-AF20-36DE-542837128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AEF2B-42DA-19FD-2DF8-B6B09BCEC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81D598B-DA5C-360C-FCED-0DD16F336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173822"/>
            <a:ext cx="5461908" cy="2895719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9EA4B2B-0903-AAFD-7179-62F77AC2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435" y="2370538"/>
            <a:ext cx="2326341" cy="202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9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058B-9DC7-F63C-83BC-4F7B01B7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For Loop and For-Each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32DD-FF53-ADFE-5C9F-45AD9360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Loop							For Each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9D26-6C36-0902-F60F-E02B87EBFD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A4E3-4E87-E9D1-3417-49ACD21F1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6A09-D13F-183C-E484-77D036BD7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7E094-B853-4F5C-53CD-CAABA118B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2505319"/>
            <a:ext cx="5329517" cy="38510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4AD05B-4718-24AD-6882-A0378256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505319"/>
            <a:ext cx="5732930" cy="38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50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43C0-CC3E-A43B-3FF0-5361E71F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810F-7D8A-FE66-C8CC-42C0265A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Create an array having integer values and find the total sum of the elements in the array using the For-Each loop.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an array having integer values and multiply each element in the array by 2 and print the output using For-Each loop.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9152-C672-492E-9C68-C889560180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9C8446-696E-6942-B6C8-CC9CAD0B34E0}" type="datetime1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5D33A-638C-F814-A245-86300DE2C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DB79-05E8-DAF0-09FB-B4118210D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53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FFFFFF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396A10F-DF67-4917-861D-4A818D29FC39}"/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208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euclid_circular_a</vt:lpstr>
      <vt:lpstr>Tenorite</vt:lpstr>
      <vt:lpstr>Verdana</vt:lpstr>
      <vt:lpstr>Wingdings</vt:lpstr>
      <vt:lpstr>Office Theme</vt:lpstr>
      <vt:lpstr>Module 2: Wrapper Class and For each loop</vt:lpstr>
      <vt:lpstr>Wrapper Classes</vt:lpstr>
      <vt:lpstr>Creating Wrapper Objects</vt:lpstr>
      <vt:lpstr>Java Autoboxing </vt:lpstr>
      <vt:lpstr>Java Unboxing</vt:lpstr>
      <vt:lpstr>For-Each Loop</vt:lpstr>
      <vt:lpstr>Example 1</vt:lpstr>
      <vt:lpstr>Difference between For Loop and For-Each Loop</vt:lpstr>
      <vt:lpstr>Try</vt:lpstr>
      <vt:lpstr>1.</vt:lpstr>
      <vt:lpstr>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2: Wrapper Class and For each loop</dc:title>
  <dc:creator>Chrishia Christudhas</dc:creator>
  <cp:lastModifiedBy>Chrishia Christudhas</cp:lastModifiedBy>
  <cp:revision>1</cp:revision>
  <dcterms:created xsi:type="dcterms:W3CDTF">2023-08-29T18:47:17Z</dcterms:created>
  <dcterms:modified xsi:type="dcterms:W3CDTF">2023-08-30T18:13:31Z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