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3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hia Christudhas" userId="b27dcc0655e73d90" providerId="LiveId" clId="{585952AE-E308-4620-89F0-66E34FB3FDDE}"/>
    <pc:docChg chg="addSld modSld">
      <pc:chgData name="Chrishia Christudhas" userId="b27dcc0655e73d90" providerId="LiveId" clId="{585952AE-E308-4620-89F0-66E34FB3FDDE}" dt="2023-04-24T16:37:20.340" v="169" actId="14100"/>
      <pc:docMkLst>
        <pc:docMk/>
      </pc:docMkLst>
      <pc:sldChg chg="modSp mod">
        <pc:chgData name="Chrishia Christudhas" userId="b27dcc0655e73d90" providerId="LiveId" clId="{585952AE-E308-4620-89F0-66E34FB3FDDE}" dt="2023-04-24T15:33:04.424" v="149" actId="207"/>
        <pc:sldMkLst>
          <pc:docMk/>
          <pc:sldMk cId="3934304109" sldId="258"/>
        </pc:sldMkLst>
        <pc:spChg chg="mod">
          <ac:chgData name="Chrishia Christudhas" userId="b27dcc0655e73d90" providerId="LiveId" clId="{585952AE-E308-4620-89F0-66E34FB3FDDE}" dt="2023-04-24T15:33:04.424" v="149" actId="207"/>
          <ac:spMkLst>
            <pc:docMk/>
            <pc:sldMk cId="3934304109" sldId="258"/>
            <ac:spMk id="2" creationId="{BFC4E348-534C-241E-958F-1FF790B685FE}"/>
          </ac:spMkLst>
        </pc:spChg>
      </pc:sldChg>
      <pc:sldChg chg="modSp mod">
        <pc:chgData name="Chrishia Christudhas" userId="b27dcc0655e73d90" providerId="LiveId" clId="{585952AE-E308-4620-89F0-66E34FB3FDDE}" dt="2023-04-24T15:33:11.455" v="151" actId="207"/>
        <pc:sldMkLst>
          <pc:docMk/>
          <pc:sldMk cId="3535158000" sldId="260"/>
        </pc:sldMkLst>
        <pc:spChg chg="mod">
          <ac:chgData name="Chrishia Christudhas" userId="b27dcc0655e73d90" providerId="LiveId" clId="{585952AE-E308-4620-89F0-66E34FB3FDDE}" dt="2023-04-24T15:33:11.455" v="151" actId="207"/>
          <ac:spMkLst>
            <pc:docMk/>
            <pc:sldMk cId="3535158000" sldId="260"/>
            <ac:spMk id="2" creationId="{4E1C6255-B0C5-DFB2-A76E-4FDEB5715B4F}"/>
          </ac:spMkLst>
        </pc:spChg>
      </pc:sldChg>
      <pc:sldChg chg="modSp mod">
        <pc:chgData name="Chrishia Christudhas" userId="b27dcc0655e73d90" providerId="LiveId" clId="{585952AE-E308-4620-89F0-66E34FB3FDDE}" dt="2023-04-24T15:33:17.710" v="152" actId="207"/>
        <pc:sldMkLst>
          <pc:docMk/>
          <pc:sldMk cId="2460829923" sldId="261"/>
        </pc:sldMkLst>
        <pc:spChg chg="mod">
          <ac:chgData name="Chrishia Christudhas" userId="b27dcc0655e73d90" providerId="LiveId" clId="{585952AE-E308-4620-89F0-66E34FB3FDDE}" dt="2023-04-24T15:33:17.710" v="152" actId="207"/>
          <ac:spMkLst>
            <pc:docMk/>
            <pc:sldMk cId="2460829923" sldId="261"/>
            <ac:spMk id="2" creationId="{4653B4B3-8001-8210-D202-852272F1A0B5}"/>
          </ac:spMkLst>
        </pc:spChg>
      </pc:sldChg>
      <pc:sldChg chg="modSp mod">
        <pc:chgData name="Chrishia Christudhas" userId="b27dcc0655e73d90" providerId="LiveId" clId="{585952AE-E308-4620-89F0-66E34FB3FDDE}" dt="2023-04-24T15:33:21.115" v="153" actId="207"/>
        <pc:sldMkLst>
          <pc:docMk/>
          <pc:sldMk cId="3715403349" sldId="262"/>
        </pc:sldMkLst>
        <pc:spChg chg="mod">
          <ac:chgData name="Chrishia Christudhas" userId="b27dcc0655e73d90" providerId="LiveId" clId="{585952AE-E308-4620-89F0-66E34FB3FDDE}" dt="2023-04-24T15:33:21.115" v="153" actId="207"/>
          <ac:spMkLst>
            <pc:docMk/>
            <pc:sldMk cId="3715403349" sldId="262"/>
            <ac:spMk id="2" creationId="{70AC4B87-4997-40B1-8153-E66DA5B52448}"/>
          </ac:spMkLst>
        </pc:spChg>
      </pc:sldChg>
      <pc:sldChg chg="modSp mod">
        <pc:chgData name="Chrishia Christudhas" userId="b27dcc0655e73d90" providerId="LiveId" clId="{585952AE-E308-4620-89F0-66E34FB3FDDE}" dt="2023-04-24T15:33:07.811" v="150" actId="207"/>
        <pc:sldMkLst>
          <pc:docMk/>
          <pc:sldMk cId="2195286503" sldId="263"/>
        </pc:sldMkLst>
        <pc:spChg chg="mod">
          <ac:chgData name="Chrishia Christudhas" userId="b27dcc0655e73d90" providerId="LiveId" clId="{585952AE-E308-4620-89F0-66E34FB3FDDE}" dt="2023-04-24T15:33:07.811" v="150" actId="207"/>
          <ac:spMkLst>
            <pc:docMk/>
            <pc:sldMk cId="2195286503" sldId="263"/>
            <ac:spMk id="2" creationId="{CF9628F2-DDDD-5E1E-DE9B-B184AA3B2F19}"/>
          </ac:spMkLst>
        </pc:spChg>
      </pc:sldChg>
      <pc:sldChg chg="modSp mod">
        <pc:chgData name="Chrishia Christudhas" userId="b27dcc0655e73d90" providerId="LiveId" clId="{585952AE-E308-4620-89F0-66E34FB3FDDE}" dt="2023-04-24T15:33:25.721" v="154" actId="207"/>
        <pc:sldMkLst>
          <pc:docMk/>
          <pc:sldMk cId="2919445801" sldId="264"/>
        </pc:sldMkLst>
        <pc:spChg chg="mod">
          <ac:chgData name="Chrishia Christudhas" userId="b27dcc0655e73d90" providerId="LiveId" clId="{585952AE-E308-4620-89F0-66E34FB3FDDE}" dt="2023-04-24T15:33:25.721" v="154" actId="207"/>
          <ac:spMkLst>
            <pc:docMk/>
            <pc:sldMk cId="2919445801" sldId="264"/>
            <ac:spMk id="2" creationId="{1B856B4C-EA0D-CE17-6039-E36ABEE34F34}"/>
          </ac:spMkLst>
        </pc:spChg>
      </pc:sldChg>
      <pc:sldChg chg="modSp mod">
        <pc:chgData name="Chrishia Christudhas" userId="b27dcc0655e73d90" providerId="LiveId" clId="{585952AE-E308-4620-89F0-66E34FB3FDDE}" dt="2023-04-24T15:33:28.686" v="155" actId="207"/>
        <pc:sldMkLst>
          <pc:docMk/>
          <pc:sldMk cId="458063607" sldId="265"/>
        </pc:sldMkLst>
        <pc:spChg chg="mod">
          <ac:chgData name="Chrishia Christudhas" userId="b27dcc0655e73d90" providerId="LiveId" clId="{585952AE-E308-4620-89F0-66E34FB3FDDE}" dt="2023-04-24T15:33:28.686" v="155" actId="207"/>
          <ac:spMkLst>
            <pc:docMk/>
            <pc:sldMk cId="458063607" sldId="265"/>
            <ac:spMk id="2" creationId="{CBD523BC-6087-144B-27C4-D07792EA6B7C}"/>
          </ac:spMkLst>
        </pc:spChg>
      </pc:sldChg>
      <pc:sldChg chg="modSp mod">
        <pc:chgData name="Chrishia Christudhas" userId="b27dcc0655e73d90" providerId="LiveId" clId="{585952AE-E308-4620-89F0-66E34FB3FDDE}" dt="2023-04-24T15:34:44.630" v="156" actId="207"/>
        <pc:sldMkLst>
          <pc:docMk/>
          <pc:sldMk cId="3785725170" sldId="266"/>
        </pc:sldMkLst>
        <pc:spChg chg="mod">
          <ac:chgData name="Chrishia Christudhas" userId="b27dcc0655e73d90" providerId="LiveId" clId="{585952AE-E308-4620-89F0-66E34FB3FDDE}" dt="2023-04-24T15:34:44.630" v="156" actId="207"/>
          <ac:spMkLst>
            <pc:docMk/>
            <pc:sldMk cId="3785725170" sldId="266"/>
            <ac:spMk id="2" creationId="{EF3CDFCC-A9EF-4E7C-1E4B-0F95802A9C8A}"/>
          </ac:spMkLst>
        </pc:spChg>
      </pc:sldChg>
      <pc:sldChg chg="modSp mod">
        <pc:chgData name="Chrishia Christudhas" userId="b27dcc0655e73d90" providerId="LiveId" clId="{585952AE-E308-4620-89F0-66E34FB3FDDE}" dt="2023-04-24T15:34:48.423" v="157" actId="207"/>
        <pc:sldMkLst>
          <pc:docMk/>
          <pc:sldMk cId="2653169314" sldId="267"/>
        </pc:sldMkLst>
        <pc:spChg chg="mod">
          <ac:chgData name="Chrishia Christudhas" userId="b27dcc0655e73d90" providerId="LiveId" clId="{585952AE-E308-4620-89F0-66E34FB3FDDE}" dt="2023-04-24T15:34:48.423" v="157" actId="207"/>
          <ac:spMkLst>
            <pc:docMk/>
            <pc:sldMk cId="2653169314" sldId="267"/>
            <ac:spMk id="2" creationId="{5E638B60-788C-E931-C974-639E836A98F8}"/>
          </ac:spMkLst>
        </pc:spChg>
        <pc:spChg chg="mod">
          <ac:chgData name="Chrishia Christudhas" userId="b27dcc0655e73d90" providerId="LiveId" clId="{585952AE-E308-4620-89F0-66E34FB3FDDE}" dt="2023-04-24T15:32:28.360" v="148" actId="255"/>
          <ac:spMkLst>
            <pc:docMk/>
            <pc:sldMk cId="2653169314" sldId="267"/>
            <ac:spMk id="3" creationId="{D556AE64-AFC9-1972-AA55-0D701F26D967}"/>
          </ac:spMkLst>
        </pc:spChg>
      </pc:sldChg>
      <pc:sldChg chg="addSp delSp modSp new mod">
        <pc:chgData name="Chrishia Christudhas" userId="b27dcc0655e73d90" providerId="LiveId" clId="{585952AE-E308-4620-89F0-66E34FB3FDDE}" dt="2023-04-24T16:37:20.340" v="169" actId="14100"/>
        <pc:sldMkLst>
          <pc:docMk/>
          <pc:sldMk cId="1640473951" sldId="268"/>
        </pc:sldMkLst>
        <pc:spChg chg="del">
          <ac:chgData name="Chrishia Christudhas" userId="b27dcc0655e73d90" providerId="LiveId" clId="{585952AE-E308-4620-89F0-66E34FB3FDDE}" dt="2023-04-24T16:36:34.669" v="160" actId="931"/>
          <ac:spMkLst>
            <pc:docMk/>
            <pc:sldMk cId="1640473951" sldId="268"/>
            <ac:spMk id="3" creationId="{65A164D8-EA58-13C8-834F-133B7F0277F2}"/>
          </ac:spMkLst>
        </pc:spChg>
        <pc:picChg chg="add mod">
          <ac:chgData name="Chrishia Christudhas" userId="b27dcc0655e73d90" providerId="LiveId" clId="{585952AE-E308-4620-89F0-66E34FB3FDDE}" dt="2023-04-24T16:36:40.282" v="164" actId="14100"/>
          <ac:picMkLst>
            <pc:docMk/>
            <pc:sldMk cId="1640473951" sldId="268"/>
            <ac:picMk id="5" creationId="{7F9C85D9-8372-AC23-B2A3-5FA708E573BF}"/>
          </ac:picMkLst>
        </pc:picChg>
        <pc:picChg chg="add mod">
          <ac:chgData name="Chrishia Christudhas" userId="b27dcc0655e73d90" providerId="LiveId" clId="{585952AE-E308-4620-89F0-66E34FB3FDDE}" dt="2023-04-24T16:37:20.340" v="169" actId="14100"/>
          <ac:picMkLst>
            <pc:docMk/>
            <pc:sldMk cId="1640473951" sldId="268"/>
            <ac:picMk id="7" creationId="{08B11BF0-190D-E472-7FA8-72AB8F780EB8}"/>
          </ac:picMkLst>
        </pc:picChg>
      </pc:sldChg>
      <pc:sldChg chg="new">
        <pc:chgData name="Chrishia Christudhas" userId="b27dcc0655e73d90" providerId="LiveId" clId="{585952AE-E308-4620-89F0-66E34FB3FDDE}" dt="2023-04-24T16:35:58.191" v="159" actId="680"/>
        <pc:sldMkLst>
          <pc:docMk/>
          <pc:sldMk cId="2368216043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9/3/2023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1731-EA3C-8F03-B564-6967014F7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3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321CD-5843-11D9-0662-9E41837E7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5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E348-534C-241E-958F-1FF790B6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Example 1: area of rectangle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6CEB-A84A-F495-3775-60DD1E17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927A9E5-7FEF-1BCA-0FD4-3A58D21C7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51" y="3063909"/>
            <a:ext cx="4351908" cy="216579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B9F31-597A-9CBD-5ABF-4CF20441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756" y="1613648"/>
            <a:ext cx="6516138" cy="524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0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28F2-DDDD-5E1E-DE9B-B184AA3B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Creating multiple objects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8908BBA-CE56-212A-5689-831C7B5A9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668" y="2607915"/>
            <a:ext cx="2590344" cy="1910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577517-BF7B-2C3D-35E5-7E5509221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44" y="1920775"/>
            <a:ext cx="5654749" cy="456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8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B4B3-8001-8210-D202-852272F1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Method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4CBE-CA63-0260-1451-8E93141E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5"/>
            <a:ext cx="10817352" cy="4575765"/>
          </a:xfrm>
        </p:spPr>
        <p:txBody>
          <a:bodyPr>
            <a:no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specifies the type of data returned by the method. </a:t>
            </a: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If the method does not return a value, its return type must be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method is specified by name. 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parameter list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sequence of type and identifier pairs separated by commas. 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Parameters are essentially variables that receive the value of the arguments passed to the method when it is called. 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method has no parameters, then the parameter list will be empty.</a:t>
            </a:r>
          </a:p>
          <a:p>
            <a:pPr marL="0" indent="0">
              <a:buNone/>
            </a:pP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2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4B87-4997-40B1-8153-E66DA5B5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Adding method to area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68937-1D7B-7F88-EC45-27C9069D8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97" y="1779852"/>
            <a:ext cx="5499032" cy="32982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56601-670B-B266-3138-FE623115F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96" y="1633901"/>
            <a:ext cx="6069107" cy="506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6B4C-EA0D-CE17-6039-E36ABEE3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Method with return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D6247D-E36C-9A33-6A81-C87FECF3D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00" y="2288783"/>
            <a:ext cx="3591799" cy="32648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1FC0F2-0500-609F-0F6F-F209E4B2C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461" y="1944285"/>
            <a:ext cx="6992471" cy="46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4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23BC-6087-144B-27C4-D07792EA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Method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3AE5-FCE5-6C8C-A99D-B94D3EC8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two important things to understand about returning values: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type of data returned by a method must be compatible with the return type specified by the method. 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variable receiving the value returned by a method must also be compatible with the return type specified for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063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6F3A21-A144-47A0-8566-7408AF933FF5}"/>
</file>

<file path=customXml/itemProps2.xml><?xml version="1.0" encoding="utf-8"?>
<ds:datastoreItem xmlns:ds="http://schemas.openxmlformats.org/officeDocument/2006/customXml" ds:itemID="{78ACBD12-5459-413F-8E6B-F77CD896ADE5}"/>
</file>

<file path=customXml/itemProps3.xml><?xml version="1.0" encoding="utf-8"?>
<ds:datastoreItem xmlns:ds="http://schemas.openxmlformats.org/officeDocument/2006/customXml" ds:itemID="{3DDC1222-E7AB-4674-9ECF-84E287B18A68}"/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1235</TotalTime>
  <Words>173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Wood Type</vt:lpstr>
      <vt:lpstr>Module 3  </vt:lpstr>
      <vt:lpstr>Example 1: area of rectangle</vt:lpstr>
      <vt:lpstr>Creating multiple objects</vt:lpstr>
      <vt:lpstr>Method declaration</vt:lpstr>
      <vt:lpstr>Adding method to area program</vt:lpstr>
      <vt:lpstr>Method with return value</vt:lpstr>
      <vt:lpstr>Method with return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3 - Methods </dc:title>
  <dc:creator>Chrishia Christudhas</dc:creator>
  <cp:lastModifiedBy>Chrishia Christudhas</cp:lastModifiedBy>
  <cp:revision>4</cp:revision>
  <dcterms:created xsi:type="dcterms:W3CDTF">2023-04-24T03:57:01Z</dcterms:created>
  <dcterms:modified xsi:type="dcterms:W3CDTF">2023-09-03T11:01:10Z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