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3"/>
  </p:notesMasterIdLst>
  <p:sldIdLst>
    <p:sldId id="256" r:id="rId2"/>
    <p:sldId id="271" r:id="rId3"/>
    <p:sldId id="321" r:id="rId4"/>
    <p:sldId id="323" r:id="rId5"/>
    <p:sldId id="324" r:id="rId6"/>
    <p:sldId id="346" r:id="rId7"/>
    <p:sldId id="347" r:id="rId8"/>
    <p:sldId id="325" r:id="rId9"/>
    <p:sldId id="328" r:id="rId10"/>
    <p:sldId id="330" r:id="rId11"/>
    <p:sldId id="331" r:id="rId12"/>
    <p:sldId id="310" r:id="rId13"/>
    <p:sldId id="332" r:id="rId14"/>
    <p:sldId id="311" r:id="rId15"/>
    <p:sldId id="348" r:id="rId16"/>
    <p:sldId id="333" r:id="rId17"/>
    <p:sldId id="335" r:id="rId18"/>
    <p:sldId id="336" r:id="rId19"/>
    <p:sldId id="337" r:id="rId20"/>
    <p:sldId id="338" r:id="rId21"/>
    <p:sldId id="339" r:id="rId22"/>
    <p:sldId id="349" r:id="rId23"/>
    <p:sldId id="350" r:id="rId24"/>
    <p:sldId id="351" r:id="rId25"/>
    <p:sldId id="352" r:id="rId26"/>
    <p:sldId id="353" r:id="rId27"/>
    <p:sldId id="354" r:id="rId28"/>
    <p:sldId id="340" r:id="rId29"/>
    <p:sldId id="342" r:id="rId30"/>
    <p:sldId id="343" r:id="rId31"/>
    <p:sldId id="34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2ABDFC94-CC65-484B-8441-9F7FC7687F3B}"/>
    <pc:docChg chg="undo custSel addSld delSld modSld sldOrd">
      <pc:chgData name="Chrishia Christudhas" userId="b27dcc0655e73d90" providerId="LiveId" clId="{2ABDFC94-CC65-484B-8441-9F7FC7687F3B}" dt="2023-04-28T01:29:20.037" v="1336" actId="1076"/>
      <pc:docMkLst>
        <pc:docMk/>
      </pc:docMkLst>
      <pc:sldChg chg="del">
        <pc:chgData name="Chrishia Christudhas" userId="b27dcc0655e73d90" providerId="LiveId" clId="{2ABDFC94-CC65-484B-8441-9F7FC7687F3B}" dt="2023-04-27T17:24:10.707" v="1171" actId="47"/>
        <pc:sldMkLst>
          <pc:docMk/>
          <pc:sldMk cId="4059997736" sldId="266"/>
        </pc:sldMkLst>
      </pc:sldChg>
      <pc:sldChg chg="del">
        <pc:chgData name="Chrishia Christudhas" userId="b27dcc0655e73d90" providerId="LiveId" clId="{2ABDFC94-CC65-484B-8441-9F7FC7687F3B}" dt="2023-04-27T17:24:13.909" v="1172" actId="47"/>
        <pc:sldMkLst>
          <pc:docMk/>
          <pc:sldMk cId="684259600" sldId="267"/>
        </pc:sldMkLst>
      </pc:sldChg>
      <pc:sldChg chg="modSp mod">
        <pc:chgData name="Chrishia Christudhas" userId="b27dcc0655e73d90" providerId="LiveId" clId="{2ABDFC94-CC65-484B-8441-9F7FC7687F3B}" dt="2023-04-27T17:53:35.209" v="1231" actId="1076"/>
        <pc:sldMkLst>
          <pc:docMk/>
          <pc:sldMk cId="2727735160" sldId="271"/>
        </pc:sldMkLst>
        <pc:spChg chg="mod">
          <ac:chgData name="Chrishia Christudhas" userId="b27dcc0655e73d90" providerId="LiveId" clId="{2ABDFC94-CC65-484B-8441-9F7FC7687F3B}" dt="2023-04-27T05:12:50.664" v="200" actId="207"/>
          <ac:spMkLst>
            <pc:docMk/>
            <pc:sldMk cId="2727735160" sldId="271"/>
            <ac:spMk id="2" creationId="{00000000-0000-0000-0000-000000000000}"/>
          </ac:spMkLst>
        </pc:spChg>
        <pc:spChg chg="mod">
          <ac:chgData name="Chrishia Christudhas" userId="b27dcc0655e73d90" providerId="LiveId" clId="{2ABDFC94-CC65-484B-8441-9F7FC7687F3B}" dt="2023-04-27T17:53:35.209" v="1231" actId="1076"/>
          <ac:spMkLst>
            <pc:docMk/>
            <pc:sldMk cId="2727735160" sldId="271"/>
            <ac:spMk id="3" creationId="{00000000-0000-0000-0000-000000000000}"/>
          </ac:spMkLst>
        </pc:spChg>
      </pc:sldChg>
      <pc:sldChg chg="delSp del mod">
        <pc:chgData name="Chrishia Christudhas" userId="b27dcc0655e73d90" providerId="LiveId" clId="{2ABDFC94-CC65-484B-8441-9F7FC7687F3B}" dt="2023-04-27T08:49:08.484" v="333" actId="47"/>
        <pc:sldMkLst>
          <pc:docMk/>
          <pc:sldMk cId="3821707071" sldId="272"/>
        </pc:sldMkLst>
        <pc:spChg chg="del">
          <ac:chgData name="Chrishia Christudhas" userId="b27dcc0655e73d90" providerId="LiveId" clId="{2ABDFC94-CC65-484B-8441-9F7FC7687F3B}" dt="2023-04-27T08:48:17.694" v="318" actId="21"/>
          <ac:spMkLst>
            <pc:docMk/>
            <pc:sldMk cId="3821707071" sldId="272"/>
            <ac:spMk id="6" creationId="{048154CB-5A93-4257-AEA5-6D14DBC28F07}"/>
          </ac:spMkLst>
        </pc:spChg>
        <pc:spChg chg="del">
          <ac:chgData name="Chrishia Christudhas" userId="b27dcc0655e73d90" providerId="LiveId" clId="{2ABDFC94-CC65-484B-8441-9F7FC7687F3B}" dt="2023-04-27T08:48:31.717" v="321" actId="21"/>
          <ac:spMkLst>
            <pc:docMk/>
            <pc:sldMk cId="3821707071" sldId="272"/>
            <ac:spMk id="8" creationId="{B1FD26FF-D2DA-4B8A-AEDE-772583A77737}"/>
          </ac:spMkLst>
        </pc:spChg>
        <pc:picChg chg="del">
          <ac:chgData name="Chrishia Christudhas" userId="b27dcc0655e73d90" providerId="LiveId" clId="{2ABDFC94-CC65-484B-8441-9F7FC7687F3B}" dt="2023-04-27T08:47:58.689" v="312" actId="21"/>
          <ac:picMkLst>
            <pc:docMk/>
            <pc:sldMk cId="3821707071" sldId="272"/>
            <ac:picMk id="4" creationId="{45C8A867-791E-47F9-AB31-CBEF0DBFA3A6}"/>
          </ac:picMkLst>
        </pc:picChg>
        <pc:picChg chg="del">
          <ac:chgData name="Chrishia Christudhas" userId="b27dcc0655e73d90" providerId="LiveId" clId="{2ABDFC94-CC65-484B-8441-9F7FC7687F3B}" dt="2023-04-27T08:48:08.377" v="315" actId="21"/>
          <ac:picMkLst>
            <pc:docMk/>
            <pc:sldMk cId="3821707071" sldId="272"/>
            <ac:picMk id="7" creationId="{2E9EBA09-9239-4F09-A45B-967A9EADE97B}"/>
          </ac:picMkLst>
        </pc:picChg>
      </pc:sldChg>
      <pc:sldChg chg="addSp delSp modSp del mod">
        <pc:chgData name="Chrishia Christudhas" userId="b27dcc0655e73d90" providerId="LiveId" clId="{2ABDFC94-CC65-484B-8441-9F7FC7687F3B}" dt="2023-04-27T08:52:02.170" v="442" actId="47"/>
        <pc:sldMkLst>
          <pc:docMk/>
          <pc:sldMk cId="2851066265" sldId="277"/>
        </pc:sldMkLst>
        <pc:spChg chg="add del mod">
          <ac:chgData name="Chrishia Christudhas" userId="b27dcc0655e73d90" providerId="LiveId" clId="{2ABDFC94-CC65-484B-8441-9F7FC7687F3B}" dt="2023-04-27T08:51:11.018" v="423" actId="478"/>
          <ac:spMkLst>
            <pc:docMk/>
            <pc:sldMk cId="2851066265" sldId="277"/>
            <ac:spMk id="4" creationId="{F0EE31D4-465B-AA86-0999-181514BC7404}"/>
          </ac:spMkLst>
        </pc:spChg>
        <pc:spChg chg="del">
          <ac:chgData name="Chrishia Christudhas" userId="b27dcc0655e73d90" providerId="LiveId" clId="{2ABDFC94-CC65-484B-8441-9F7FC7687F3B}" dt="2023-04-27T08:51:27.974" v="429" actId="21"/>
          <ac:spMkLst>
            <pc:docMk/>
            <pc:sldMk cId="2851066265" sldId="277"/>
            <ac:spMk id="8" creationId="{AD5ADB38-0647-4489-88F1-FD949DED5522}"/>
          </ac:spMkLst>
        </pc:spChg>
        <pc:spChg chg="del">
          <ac:chgData name="Chrishia Christudhas" userId="b27dcc0655e73d90" providerId="LiveId" clId="{2ABDFC94-CC65-484B-8441-9F7FC7687F3B}" dt="2023-04-27T08:51:21.338" v="427" actId="21"/>
          <ac:spMkLst>
            <pc:docMk/>
            <pc:sldMk cId="2851066265" sldId="277"/>
            <ac:spMk id="10" creationId="{881C6AE1-0B48-4DFB-9B15-BB747E1D0514}"/>
          </ac:spMkLst>
        </pc:spChg>
        <pc:picChg chg="del">
          <ac:chgData name="Chrishia Christudhas" userId="b27dcc0655e73d90" providerId="LiveId" clId="{2ABDFC94-CC65-484B-8441-9F7FC7687F3B}" dt="2023-04-27T08:51:13.174" v="424" actId="21"/>
          <ac:picMkLst>
            <pc:docMk/>
            <pc:sldMk cId="2851066265" sldId="277"/>
            <ac:picMk id="6" creationId="{BD2E1CFD-7F80-4889-83AA-EF75FBD5DE93}"/>
          </ac:picMkLst>
        </pc:picChg>
        <pc:picChg chg="del">
          <ac:chgData name="Chrishia Christudhas" userId="b27dcc0655e73d90" providerId="LiveId" clId="{2ABDFC94-CC65-484B-8441-9F7FC7687F3B}" dt="2023-04-27T08:50:51.527" v="420" actId="21"/>
          <ac:picMkLst>
            <pc:docMk/>
            <pc:sldMk cId="2851066265" sldId="277"/>
            <ac:picMk id="9" creationId="{B0F500CD-ACDA-4C08-B1E8-C69A6412F81B}"/>
          </ac:picMkLst>
        </pc:picChg>
      </pc:sldChg>
      <pc:sldChg chg="modSp del mod">
        <pc:chgData name="Chrishia Christudhas" userId="b27dcc0655e73d90" providerId="LiveId" clId="{2ABDFC94-CC65-484B-8441-9F7FC7687F3B}" dt="2023-04-27T09:25:00.974" v="824" actId="47"/>
        <pc:sldMkLst>
          <pc:docMk/>
          <pc:sldMk cId="1795690942" sldId="278"/>
        </pc:sldMkLst>
        <pc:spChg chg="mod">
          <ac:chgData name="Chrishia Christudhas" userId="b27dcc0655e73d90" providerId="LiveId" clId="{2ABDFC94-CC65-484B-8441-9F7FC7687F3B}" dt="2023-04-27T08:54:15.518" v="467" actId="21"/>
          <ac:spMkLst>
            <pc:docMk/>
            <pc:sldMk cId="1795690942" sldId="278"/>
            <ac:spMk id="4" creationId="{A53139BC-5B87-4697-9DB0-67992B082C17}"/>
          </ac:spMkLst>
        </pc:spChg>
      </pc:sldChg>
      <pc:sldChg chg="modSp mod">
        <pc:chgData name="Chrishia Christudhas" userId="b27dcc0655e73d90" providerId="LiveId" clId="{2ABDFC94-CC65-484B-8441-9F7FC7687F3B}" dt="2023-04-27T18:17:14.377" v="1313" actId="207"/>
        <pc:sldMkLst>
          <pc:docMk/>
          <pc:sldMk cId="1393611500" sldId="279"/>
        </pc:sldMkLst>
        <pc:spChg chg="mod">
          <ac:chgData name="Chrishia Christudhas" userId="b27dcc0655e73d90" providerId="LiveId" clId="{2ABDFC94-CC65-484B-8441-9F7FC7687F3B}" dt="2023-04-27T18:17:14.377" v="1313" actId="207"/>
          <ac:spMkLst>
            <pc:docMk/>
            <pc:sldMk cId="1393611500" sldId="279"/>
            <ac:spMk id="2" creationId="{00000000-0000-0000-0000-000000000000}"/>
          </ac:spMkLst>
        </pc:spChg>
        <pc:spChg chg="mod">
          <ac:chgData name="Chrishia Christudhas" userId="b27dcc0655e73d90" providerId="LiveId" clId="{2ABDFC94-CC65-484B-8441-9F7FC7687F3B}" dt="2023-04-27T17:06:09.587" v="986" actId="2710"/>
          <ac:spMkLst>
            <pc:docMk/>
            <pc:sldMk cId="1393611500" sldId="279"/>
            <ac:spMk id="3" creationId="{00000000-0000-0000-0000-000000000000}"/>
          </ac:spMkLst>
        </pc:spChg>
      </pc:sldChg>
      <pc:sldChg chg="del">
        <pc:chgData name="Chrishia Christudhas" userId="b27dcc0655e73d90" providerId="LiveId" clId="{2ABDFC94-CC65-484B-8441-9F7FC7687F3B}" dt="2023-04-27T17:14:06.541" v="994" actId="47"/>
        <pc:sldMkLst>
          <pc:docMk/>
          <pc:sldMk cId="2765916376" sldId="280"/>
        </pc:sldMkLst>
      </pc:sldChg>
      <pc:sldChg chg="del">
        <pc:chgData name="Chrishia Christudhas" userId="b27dcc0655e73d90" providerId="LiveId" clId="{2ABDFC94-CC65-484B-8441-9F7FC7687F3B}" dt="2023-04-27T17:14:13.336" v="995" actId="47"/>
        <pc:sldMkLst>
          <pc:docMk/>
          <pc:sldMk cId="3064812143" sldId="281"/>
        </pc:sldMkLst>
      </pc:sldChg>
      <pc:sldChg chg="del">
        <pc:chgData name="Chrishia Christudhas" userId="b27dcc0655e73d90" providerId="LiveId" clId="{2ABDFC94-CC65-484B-8441-9F7FC7687F3B}" dt="2023-04-27T17:22:26.086" v="1163" actId="47"/>
        <pc:sldMkLst>
          <pc:docMk/>
          <pc:sldMk cId="921101830" sldId="282"/>
        </pc:sldMkLst>
      </pc:sldChg>
      <pc:sldChg chg="del">
        <pc:chgData name="Chrishia Christudhas" userId="b27dcc0655e73d90" providerId="LiveId" clId="{2ABDFC94-CC65-484B-8441-9F7FC7687F3B}" dt="2023-04-27T09:25:04.087" v="825" actId="47"/>
        <pc:sldMkLst>
          <pc:docMk/>
          <pc:sldMk cId="3570878144" sldId="284"/>
        </pc:sldMkLst>
      </pc:sldChg>
      <pc:sldChg chg="modSp del mod">
        <pc:chgData name="Chrishia Christudhas" userId="b27dcc0655e73d90" providerId="LiveId" clId="{2ABDFC94-CC65-484B-8441-9F7FC7687F3B}" dt="2023-04-27T09:50:45.972" v="865" actId="47"/>
        <pc:sldMkLst>
          <pc:docMk/>
          <pc:sldMk cId="2020758835" sldId="285"/>
        </pc:sldMkLst>
        <pc:spChg chg="mod">
          <ac:chgData name="Chrishia Christudhas" userId="b27dcc0655e73d90" providerId="LiveId" clId="{2ABDFC94-CC65-484B-8441-9F7FC7687F3B}" dt="2023-04-27T09:38:20.029" v="832" actId="14100"/>
          <ac:spMkLst>
            <pc:docMk/>
            <pc:sldMk cId="2020758835" sldId="285"/>
            <ac:spMk id="2" creationId="{00000000-0000-0000-0000-000000000000}"/>
          </ac:spMkLst>
        </pc:spChg>
        <pc:spChg chg="mod">
          <ac:chgData name="Chrishia Christudhas" userId="b27dcc0655e73d90" providerId="LiveId" clId="{2ABDFC94-CC65-484B-8441-9F7FC7687F3B}" dt="2023-04-27T09:39:32.740" v="835" actId="20577"/>
          <ac:spMkLst>
            <pc:docMk/>
            <pc:sldMk cId="2020758835" sldId="285"/>
            <ac:spMk id="3" creationId="{00000000-0000-0000-0000-000000000000}"/>
          </ac:spMkLst>
        </pc:spChg>
      </pc:sldChg>
      <pc:sldChg chg="del">
        <pc:chgData name="Chrishia Christudhas" userId="b27dcc0655e73d90" providerId="LiveId" clId="{2ABDFC94-CC65-484B-8441-9F7FC7687F3B}" dt="2023-04-27T10:36:03.034" v="925" actId="47"/>
        <pc:sldMkLst>
          <pc:docMk/>
          <pc:sldMk cId="2559210753" sldId="287"/>
        </pc:sldMkLst>
      </pc:sldChg>
      <pc:sldChg chg="del">
        <pc:chgData name="Chrishia Christudhas" userId="b27dcc0655e73d90" providerId="LiveId" clId="{2ABDFC94-CC65-484B-8441-9F7FC7687F3B}" dt="2023-04-27T10:36:06.957" v="927" actId="47"/>
        <pc:sldMkLst>
          <pc:docMk/>
          <pc:sldMk cId="2875684604" sldId="288"/>
        </pc:sldMkLst>
      </pc:sldChg>
      <pc:sldChg chg="del ord">
        <pc:chgData name="Chrishia Christudhas" userId="b27dcc0655e73d90" providerId="LiveId" clId="{2ABDFC94-CC65-484B-8441-9F7FC7687F3B}" dt="2023-04-27T11:00:32.293" v="956" actId="47"/>
        <pc:sldMkLst>
          <pc:docMk/>
          <pc:sldMk cId="2736955531" sldId="289"/>
        </pc:sldMkLst>
      </pc:sldChg>
      <pc:sldChg chg="del">
        <pc:chgData name="Chrishia Christudhas" userId="b27dcc0655e73d90" providerId="LiveId" clId="{2ABDFC94-CC65-484B-8441-9F7FC7687F3B}" dt="2023-04-27T17:24:30.976" v="1176" actId="47"/>
        <pc:sldMkLst>
          <pc:docMk/>
          <pc:sldMk cId="2846581346" sldId="290"/>
        </pc:sldMkLst>
      </pc:sldChg>
      <pc:sldChg chg="del">
        <pc:chgData name="Chrishia Christudhas" userId="b27dcc0655e73d90" providerId="LiveId" clId="{2ABDFC94-CC65-484B-8441-9F7FC7687F3B}" dt="2023-04-27T17:23:20.030" v="1169" actId="47"/>
        <pc:sldMkLst>
          <pc:docMk/>
          <pc:sldMk cId="2242071178" sldId="291"/>
        </pc:sldMkLst>
      </pc:sldChg>
      <pc:sldChg chg="del">
        <pc:chgData name="Chrishia Christudhas" userId="b27dcc0655e73d90" providerId="LiveId" clId="{2ABDFC94-CC65-484B-8441-9F7FC7687F3B}" dt="2023-04-27T17:24:21.576" v="1175" actId="47"/>
        <pc:sldMkLst>
          <pc:docMk/>
          <pc:sldMk cId="4016231597" sldId="292"/>
        </pc:sldMkLst>
      </pc:sldChg>
      <pc:sldChg chg="del">
        <pc:chgData name="Chrishia Christudhas" userId="b27dcc0655e73d90" providerId="LiveId" clId="{2ABDFC94-CC65-484B-8441-9F7FC7687F3B}" dt="2023-04-27T17:24:16.525" v="1174" actId="47"/>
        <pc:sldMkLst>
          <pc:docMk/>
          <pc:sldMk cId="3355542918" sldId="293"/>
        </pc:sldMkLst>
      </pc:sldChg>
      <pc:sldChg chg="del">
        <pc:chgData name="Chrishia Christudhas" userId="b27dcc0655e73d90" providerId="LiveId" clId="{2ABDFC94-CC65-484B-8441-9F7FC7687F3B}" dt="2023-04-27T17:24:14.902" v="1173" actId="47"/>
        <pc:sldMkLst>
          <pc:docMk/>
          <pc:sldMk cId="1665748647" sldId="302"/>
        </pc:sldMkLst>
      </pc:sldChg>
      <pc:sldChg chg="del">
        <pc:chgData name="Chrishia Christudhas" userId="b27dcc0655e73d90" providerId="LiveId" clId="{2ABDFC94-CC65-484B-8441-9F7FC7687F3B}" dt="2023-04-27T10:19:05.535" v="889" actId="47"/>
        <pc:sldMkLst>
          <pc:docMk/>
          <pc:sldMk cId="1806215529" sldId="305"/>
        </pc:sldMkLst>
      </pc:sldChg>
      <pc:sldChg chg="del">
        <pc:chgData name="Chrishia Christudhas" userId="b27dcc0655e73d90" providerId="LiveId" clId="{2ABDFC94-CC65-484B-8441-9F7FC7687F3B}" dt="2023-04-27T10:30:08.008" v="914" actId="47"/>
        <pc:sldMkLst>
          <pc:docMk/>
          <pc:sldMk cId="546256281" sldId="306"/>
        </pc:sldMkLst>
      </pc:sldChg>
      <pc:sldChg chg="del">
        <pc:chgData name="Chrishia Christudhas" userId="b27dcc0655e73d90" providerId="LiveId" clId="{2ABDFC94-CC65-484B-8441-9F7FC7687F3B}" dt="2023-04-27T17:24:07.970" v="1170" actId="47"/>
        <pc:sldMkLst>
          <pc:docMk/>
          <pc:sldMk cId="3733688917" sldId="308"/>
        </pc:sldMkLst>
      </pc:sldChg>
      <pc:sldChg chg="modSp mod">
        <pc:chgData name="Chrishia Christudhas" userId="b27dcc0655e73d90" providerId="LiveId" clId="{2ABDFC94-CC65-484B-8441-9F7FC7687F3B}" dt="2023-04-27T08:50:03.562" v="374" actId="1076"/>
        <pc:sldMkLst>
          <pc:docMk/>
          <pc:sldMk cId="2291379341" sldId="310"/>
        </pc:sldMkLst>
        <pc:spChg chg="mod">
          <ac:chgData name="Chrishia Christudhas" userId="b27dcc0655e73d90" providerId="LiveId" clId="{2ABDFC94-CC65-484B-8441-9F7FC7687F3B}" dt="2023-04-27T08:49:44.302" v="366" actId="14100"/>
          <ac:spMkLst>
            <pc:docMk/>
            <pc:sldMk cId="2291379341" sldId="310"/>
            <ac:spMk id="3" creationId="{00000000-0000-0000-0000-000000000000}"/>
          </ac:spMkLst>
        </pc:spChg>
        <pc:spChg chg="mod">
          <ac:chgData name="Chrishia Christudhas" userId="b27dcc0655e73d90" providerId="LiveId" clId="{2ABDFC94-CC65-484B-8441-9F7FC7687F3B}" dt="2023-04-27T08:49:50.183" v="368" actId="14100"/>
          <ac:spMkLst>
            <pc:docMk/>
            <pc:sldMk cId="2291379341" sldId="310"/>
            <ac:spMk id="6" creationId="{048154CB-5A93-4257-AEA5-6D14DBC28F07}"/>
          </ac:spMkLst>
        </pc:spChg>
        <pc:spChg chg="mod">
          <ac:chgData name="Chrishia Christudhas" userId="b27dcc0655e73d90" providerId="LiveId" clId="{2ABDFC94-CC65-484B-8441-9F7FC7687F3B}" dt="2023-04-27T08:49:53.130" v="369" actId="14100"/>
          <ac:spMkLst>
            <pc:docMk/>
            <pc:sldMk cId="2291379341" sldId="310"/>
            <ac:spMk id="8" creationId="{B1FD26FF-D2DA-4B8A-AEDE-772583A77737}"/>
          </ac:spMkLst>
        </pc:spChg>
        <pc:picChg chg="mod">
          <ac:chgData name="Chrishia Christudhas" userId="b27dcc0655e73d90" providerId="LiveId" clId="{2ABDFC94-CC65-484B-8441-9F7FC7687F3B}" dt="2023-04-27T08:49:59.446" v="372" actId="1076"/>
          <ac:picMkLst>
            <pc:docMk/>
            <pc:sldMk cId="2291379341" sldId="310"/>
            <ac:picMk id="9" creationId="{91A43420-B714-4299-8535-A78BF1B5657D}"/>
          </ac:picMkLst>
        </pc:picChg>
        <pc:picChg chg="mod">
          <ac:chgData name="Chrishia Christudhas" userId="b27dcc0655e73d90" providerId="LiveId" clId="{2ABDFC94-CC65-484B-8441-9F7FC7687F3B}" dt="2023-04-27T08:50:03.562" v="374" actId="1076"/>
          <ac:picMkLst>
            <pc:docMk/>
            <pc:sldMk cId="2291379341" sldId="310"/>
            <ac:picMk id="10" creationId="{EFDCD915-2D2E-4EBA-A487-44F5105DAA6E}"/>
          </ac:picMkLst>
        </pc:picChg>
      </pc:sldChg>
      <pc:sldChg chg="addSp delSp modSp mod">
        <pc:chgData name="Chrishia Christudhas" userId="b27dcc0655e73d90" providerId="LiveId" clId="{2ABDFC94-CC65-484B-8441-9F7FC7687F3B}" dt="2023-04-27T08:53:01.397" v="465" actId="1076"/>
        <pc:sldMkLst>
          <pc:docMk/>
          <pc:sldMk cId="2337209423" sldId="311"/>
        </pc:sldMkLst>
        <pc:spChg chg="del mod">
          <ac:chgData name="Chrishia Christudhas" userId="b27dcc0655e73d90" providerId="LiveId" clId="{2ABDFC94-CC65-484B-8441-9F7FC7687F3B}" dt="2023-04-27T08:52:32.494" v="453" actId="478"/>
          <ac:spMkLst>
            <pc:docMk/>
            <pc:sldMk cId="2337209423" sldId="311"/>
            <ac:spMk id="2" creationId="{00000000-0000-0000-0000-000000000000}"/>
          </ac:spMkLst>
        </pc:spChg>
        <pc:spChg chg="add mod">
          <ac:chgData name="Chrishia Christudhas" userId="b27dcc0655e73d90" providerId="LiveId" clId="{2ABDFC94-CC65-484B-8441-9F7FC7687F3B}" dt="2023-04-27T08:52:37.582" v="454" actId="1076"/>
          <ac:spMkLst>
            <pc:docMk/>
            <pc:sldMk cId="2337209423" sldId="311"/>
            <ac:spMk id="4" creationId="{C1E1F87E-F013-4290-8D59-94A1E66E3674}"/>
          </ac:spMkLst>
        </pc:spChg>
        <pc:spChg chg="mod">
          <ac:chgData name="Chrishia Christudhas" userId="b27dcc0655e73d90" providerId="LiveId" clId="{2ABDFC94-CC65-484B-8441-9F7FC7687F3B}" dt="2023-04-27T08:52:49.414" v="459" actId="14100"/>
          <ac:spMkLst>
            <pc:docMk/>
            <pc:sldMk cId="2337209423" sldId="311"/>
            <ac:spMk id="8" creationId="{AD5ADB38-0647-4489-88F1-FD949DED5522}"/>
          </ac:spMkLst>
        </pc:spChg>
        <pc:spChg chg="mod">
          <ac:chgData name="Chrishia Christudhas" userId="b27dcc0655e73d90" providerId="LiveId" clId="{2ABDFC94-CC65-484B-8441-9F7FC7687F3B}" dt="2023-04-27T08:52:44.487" v="457" actId="14100"/>
          <ac:spMkLst>
            <pc:docMk/>
            <pc:sldMk cId="2337209423" sldId="311"/>
            <ac:spMk id="10" creationId="{881C6AE1-0B48-4DFB-9B15-BB747E1D0514}"/>
          </ac:spMkLst>
        </pc:spChg>
        <pc:picChg chg="mod">
          <ac:chgData name="Chrishia Christudhas" userId="b27dcc0655e73d90" providerId="LiveId" clId="{2ABDFC94-CC65-484B-8441-9F7FC7687F3B}" dt="2023-04-27T08:53:01.397" v="465" actId="1076"/>
          <ac:picMkLst>
            <pc:docMk/>
            <pc:sldMk cId="2337209423" sldId="311"/>
            <ac:picMk id="11" creationId="{9B742A48-2D4E-4BD3-A5CC-8D097AC0506B}"/>
          </ac:picMkLst>
        </pc:picChg>
        <pc:picChg chg="mod">
          <ac:chgData name="Chrishia Christudhas" userId="b27dcc0655e73d90" providerId="LiveId" clId="{2ABDFC94-CC65-484B-8441-9F7FC7687F3B}" dt="2023-04-27T08:52:54.361" v="461" actId="14100"/>
          <ac:picMkLst>
            <pc:docMk/>
            <pc:sldMk cId="2337209423" sldId="311"/>
            <ac:picMk id="12" creationId="{9FE873B4-03FA-4D4D-95D1-6146CFE9C889}"/>
          </ac:picMkLst>
        </pc:picChg>
      </pc:sldChg>
      <pc:sldChg chg="del">
        <pc:chgData name="Chrishia Christudhas" userId="b27dcc0655e73d90" providerId="LiveId" clId="{2ABDFC94-CC65-484B-8441-9F7FC7687F3B}" dt="2023-04-27T09:23:27.556" v="819" actId="47"/>
        <pc:sldMkLst>
          <pc:docMk/>
          <pc:sldMk cId="3694964546" sldId="312"/>
        </pc:sldMkLst>
      </pc:sldChg>
      <pc:sldChg chg="del">
        <pc:chgData name="Chrishia Christudhas" userId="b27dcc0655e73d90" providerId="LiveId" clId="{2ABDFC94-CC65-484B-8441-9F7FC7687F3B}" dt="2023-04-27T17:22:26.896" v="1164" actId="47"/>
        <pc:sldMkLst>
          <pc:docMk/>
          <pc:sldMk cId="281511567" sldId="313"/>
        </pc:sldMkLst>
      </pc:sldChg>
      <pc:sldChg chg="del">
        <pc:chgData name="Chrishia Christudhas" userId="b27dcc0655e73d90" providerId="LiveId" clId="{2ABDFC94-CC65-484B-8441-9F7FC7687F3B}" dt="2023-04-27T17:22:27.656" v="1165" actId="47"/>
        <pc:sldMkLst>
          <pc:docMk/>
          <pc:sldMk cId="2755948137" sldId="314"/>
        </pc:sldMkLst>
      </pc:sldChg>
      <pc:sldChg chg="del">
        <pc:chgData name="Chrishia Christudhas" userId="b27dcc0655e73d90" providerId="LiveId" clId="{2ABDFC94-CC65-484B-8441-9F7FC7687F3B}" dt="2023-04-27T17:22:29.075" v="1166" actId="47"/>
        <pc:sldMkLst>
          <pc:docMk/>
          <pc:sldMk cId="4225093645" sldId="315"/>
        </pc:sldMkLst>
      </pc:sldChg>
      <pc:sldChg chg="del">
        <pc:chgData name="Chrishia Christudhas" userId="b27dcc0655e73d90" providerId="LiveId" clId="{2ABDFC94-CC65-484B-8441-9F7FC7687F3B}" dt="2023-04-27T17:22:30.135" v="1167" actId="47"/>
        <pc:sldMkLst>
          <pc:docMk/>
          <pc:sldMk cId="2570391067" sldId="316"/>
        </pc:sldMkLst>
      </pc:sldChg>
      <pc:sldChg chg="del">
        <pc:chgData name="Chrishia Christudhas" userId="b27dcc0655e73d90" providerId="LiveId" clId="{2ABDFC94-CC65-484B-8441-9F7FC7687F3B}" dt="2023-04-27T17:22:30.766" v="1168" actId="47"/>
        <pc:sldMkLst>
          <pc:docMk/>
          <pc:sldMk cId="3269678901" sldId="317"/>
        </pc:sldMkLst>
      </pc:sldChg>
      <pc:sldChg chg="del ord">
        <pc:chgData name="Chrishia Christudhas" userId="b27dcc0655e73d90" providerId="LiveId" clId="{2ABDFC94-CC65-484B-8441-9F7FC7687F3B}" dt="2023-04-27T17:22:24.806" v="1162" actId="47"/>
        <pc:sldMkLst>
          <pc:docMk/>
          <pc:sldMk cId="1182674678" sldId="318"/>
        </pc:sldMkLst>
      </pc:sldChg>
      <pc:sldChg chg="del">
        <pc:chgData name="Chrishia Christudhas" userId="b27dcc0655e73d90" providerId="LiveId" clId="{2ABDFC94-CC65-484B-8441-9F7FC7687F3B}" dt="2023-04-27T17:25:57.567" v="1183" actId="47"/>
        <pc:sldMkLst>
          <pc:docMk/>
          <pc:sldMk cId="998172377" sldId="319"/>
        </pc:sldMkLst>
      </pc:sldChg>
      <pc:sldChg chg="modSp new del mod">
        <pc:chgData name="Chrishia Christudhas" userId="b27dcc0655e73d90" providerId="LiveId" clId="{2ABDFC94-CC65-484B-8441-9F7FC7687F3B}" dt="2023-04-27T18:00:04.336" v="1233" actId="47"/>
        <pc:sldMkLst>
          <pc:docMk/>
          <pc:sldMk cId="3687129533" sldId="320"/>
        </pc:sldMkLst>
        <pc:spChg chg="mod">
          <ac:chgData name="Chrishia Christudhas" userId="b27dcc0655e73d90" providerId="LiveId" clId="{2ABDFC94-CC65-484B-8441-9F7FC7687F3B}" dt="2023-04-27T05:12:58.392" v="201" actId="207"/>
          <ac:spMkLst>
            <pc:docMk/>
            <pc:sldMk cId="3687129533" sldId="320"/>
            <ac:spMk id="2" creationId="{2FA323D5-2BB6-E3CB-81FA-FA7406D0E9F4}"/>
          </ac:spMkLst>
        </pc:spChg>
        <pc:spChg chg="mod">
          <ac:chgData name="Chrishia Christudhas" userId="b27dcc0655e73d90" providerId="LiveId" clId="{2ABDFC94-CC65-484B-8441-9F7FC7687F3B}" dt="2023-04-27T17:59:53.245" v="1232" actId="20577"/>
          <ac:spMkLst>
            <pc:docMk/>
            <pc:sldMk cId="3687129533" sldId="320"/>
            <ac:spMk id="3" creationId="{20043D25-9414-6DBF-019D-CAC99E6F6584}"/>
          </ac:spMkLst>
        </pc:spChg>
      </pc:sldChg>
      <pc:sldChg chg="modSp new mod">
        <pc:chgData name="Chrishia Christudhas" userId="b27dcc0655e73d90" providerId="LiveId" clId="{2ABDFC94-CC65-484B-8441-9F7FC7687F3B}" dt="2023-04-27T05:13:06.647" v="202" actId="207"/>
        <pc:sldMkLst>
          <pc:docMk/>
          <pc:sldMk cId="3810553283" sldId="321"/>
        </pc:sldMkLst>
        <pc:spChg chg="mod">
          <ac:chgData name="Chrishia Christudhas" userId="b27dcc0655e73d90" providerId="LiveId" clId="{2ABDFC94-CC65-484B-8441-9F7FC7687F3B}" dt="2023-04-27T05:13:06.647" v="202" actId="207"/>
          <ac:spMkLst>
            <pc:docMk/>
            <pc:sldMk cId="3810553283" sldId="321"/>
            <ac:spMk id="2" creationId="{E67231EB-B516-4F35-7337-78CA805611D2}"/>
          </ac:spMkLst>
        </pc:spChg>
        <pc:spChg chg="mod">
          <ac:chgData name="Chrishia Christudhas" userId="b27dcc0655e73d90" providerId="LiveId" clId="{2ABDFC94-CC65-484B-8441-9F7FC7687F3B}" dt="2023-04-27T03:52:15.674" v="132" actId="255"/>
          <ac:spMkLst>
            <pc:docMk/>
            <pc:sldMk cId="3810553283" sldId="321"/>
            <ac:spMk id="3" creationId="{05B9552C-553E-E0FF-DB89-FE296DCD45C0}"/>
          </ac:spMkLst>
        </pc:spChg>
      </pc:sldChg>
      <pc:sldChg chg="addSp delSp modSp new del mod">
        <pc:chgData name="Chrishia Christudhas" userId="b27dcc0655e73d90" providerId="LiveId" clId="{2ABDFC94-CC65-484B-8441-9F7FC7687F3B}" dt="2023-04-27T03:51:34.107" v="125" actId="47"/>
        <pc:sldMkLst>
          <pc:docMk/>
          <pc:sldMk cId="335796579" sldId="322"/>
        </pc:sldMkLst>
        <pc:spChg chg="mod">
          <ac:chgData name="Chrishia Christudhas" userId="b27dcc0655e73d90" providerId="LiveId" clId="{2ABDFC94-CC65-484B-8441-9F7FC7687F3B}" dt="2023-04-27T03:51:04.746" v="104" actId="21"/>
          <ac:spMkLst>
            <pc:docMk/>
            <pc:sldMk cId="335796579" sldId="322"/>
            <ac:spMk id="2" creationId="{03A38167-A692-9656-EFF3-CF4B7F59E370}"/>
          </ac:spMkLst>
        </pc:spChg>
        <pc:spChg chg="del">
          <ac:chgData name="Chrishia Christudhas" userId="b27dcc0655e73d90" providerId="LiveId" clId="{2ABDFC94-CC65-484B-8441-9F7FC7687F3B}" dt="2023-04-27T03:50:45.826" v="97" actId="931"/>
          <ac:spMkLst>
            <pc:docMk/>
            <pc:sldMk cId="335796579" sldId="322"/>
            <ac:spMk id="3" creationId="{367FB6DB-EC3A-AFC7-E02E-B73E3D71E9A9}"/>
          </ac:spMkLst>
        </pc:spChg>
        <pc:spChg chg="add mod">
          <ac:chgData name="Chrishia Christudhas" userId="b27dcc0655e73d90" providerId="LiveId" clId="{2ABDFC94-CC65-484B-8441-9F7FC7687F3B}" dt="2023-04-27T03:51:25.059" v="121" actId="21"/>
          <ac:spMkLst>
            <pc:docMk/>
            <pc:sldMk cId="335796579" sldId="322"/>
            <ac:spMk id="7" creationId="{6AE63C45-D59D-DD36-8781-EEFCA03C7A36}"/>
          </ac:spMkLst>
        </pc:spChg>
        <pc:picChg chg="add del mod">
          <ac:chgData name="Chrishia Christudhas" userId="b27dcc0655e73d90" providerId="LiveId" clId="{2ABDFC94-CC65-484B-8441-9F7FC7687F3B}" dt="2023-04-27T03:51:25.059" v="121" actId="21"/>
          <ac:picMkLst>
            <pc:docMk/>
            <pc:sldMk cId="335796579" sldId="322"/>
            <ac:picMk id="5" creationId="{C6D4B21F-2F86-0874-90BC-9043B35ADF42}"/>
          </ac:picMkLst>
        </pc:picChg>
      </pc:sldChg>
      <pc:sldChg chg="addSp modSp new mod">
        <pc:chgData name="Chrishia Christudhas" userId="b27dcc0655e73d90" providerId="LiveId" clId="{2ABDFC94-CC65-484B-8441-9F7FC7687F3B}" dt="2023-04-27T05:13:12.262" v="203" actId="207"/>
        <pc:sldMkLst>
          <pc:docMk/>
          <pc:sldMk cId="2594820528" sldId="323"/>
        </pc:sldMkLst>
        <pc:spChg chg="mod">
          <ac:chgData name="Chrishia Christudhas" userId="b27dcc0655e73d90" providerId="LiveId" clId="{2ABDFC94-CC65-484B-8441-9F7FC7687F3B}" dt="2023-04-27T05:13:12.262" v="203" actId="207"/>
          <ac:spMkLst>
            <pc:docMk/>
            <pc:sldMk cId="2594820528" sldId="323"/>
            <ac:spMk id="2" creationId="{93AD020A-1242-1C86-447E-F9DFE7C42D6C}"/>
          </ac:spMkLst>
        </pc:spChg>
        <pc:spChg chg="mod">
          <ac:chgData name="Chrishia Christudhas" userId="b27dcc0655e73d90" providerId="LiveId" clId="{2ABDFC94-CC65-484B-8441-9F7FC7687F3B}" dt="2023-04-27T03:51:52.954" v="129" actId="255"/>
          <ac:spMkLst>
            <pc:docMk/>
            <pc:sldMk cId="2594820528" sldId="323"/>
            <ac:spMk id="3" creationId="{F8F63149-27F0-C2DA-E8C2-01B4B78E4F89}"/>
          </ac:spMkLst>
        </pc:spChg>
        <pc:picChg chg="add mod">
          <ac:chgData name="Chrishia Christudhas" userId="b27dcc0655e73d90" providerId="LiveId" clId="{2ABDFC94-CC65-484B-8441-9F7FC7687F3B}" dt="2023-04-27T03:51:39.900" v="126" actId="1076"/>
          <ac:picMkLst>
            <pc:docMk/>
            <pc:sldMk cId="2594820528" sldId="323"/>
            <ac:picMk id="4" creationId="{19222A0B-C88B-D3F2-3722-0ED05A489C74}"/>
          </ac:picMkLst>
        </pc:picChg>
      </pc:sldChg>
      <pc:sldChg chg="addSp delSp modSp new mod">
        <pc:chgData name="Chrishia Christudhas" userId="b27dcc0655e73d90" providerId="LiveId" clId="{2ABDFC94-CC65-484B-8441-9F7FC7687F3B}" dt="2023-04-27T05:13:17.327" v="204" actId="207"/>
        <pc:sldMkLst>
          <pc:docMk/>
          <pc:sldMk cId="841850748" sldId="324"/>
        </pc:sldMkLst>
        <pc:spChg chg="mod">
          <ac:chgData name="Chrishia Christudhas" userId="b27dcc0655e73d90" providerId="LiveId" clId="{2ABDFC94-CC65-484B-8441-9F7FC7687F3B}" dt="2023-04-27T05:13:17.327" v="204" actId="207"/>
          <ac:spMkLst>
            <pc:docMk/>
            <pc:sldMk cId="841850748" sldId="324"/>
            <ac:spMk id="2" creationId="{9C126CDC-B15F-F210-38B5-0E0B3EA406E3}"/>
          </ac:spMkLst>
        </pc:spChg>
        <pc:spChg chg="del">
          <ac:chgData name="Chrishia Christudhas" userId="b27dcc0655e73d90" providerId="LiveId" clId="{2ABDFC94-CC65-484B-8441-9F7FC7687F3B}" dt="2023-04-27T04:03:31.920" v="142" actId="931"/>
          <ac:spMkLst>
            <pc:docMk/>
            <pc:sldMk cId="841850748" sldId="324"/>
            <ac:spMk id="3" creationId="{53F4C51C-DA25-BEAD-D225-FEFE780E3182}"/>
          </ac:spMkLst>
        </pc:spChg>
        <pc:picChg chg="add mod">
          <ac:chgData name="Chrishia Christudhas" userId="b27dcc0655e73d90" providerId="LiveId" clId="{2ABDFC94-CC65-484B-8441-9F7FC7687F3B}" dt="2023-04-27T04:03:42.483" v="147" actId="1076"/>
          <ac:picMkLst>
            <pc:docMk/>
            <pc:sldMk cId="841850748" sldId="324"/>
            <ac:picMk id="5" creationId="{2B88B856-0CB5-DF07-3352-99E8B976D58F}"/>
          </ac:picMkLst>
        </pc:picChg>
      </pc:sldChg>
      <pc:sldChg chg="modSp new mod">
        <pc:chgData name="Chrishia Christudhas" userId="b27dcc0655e73d90" providerId="LiveId" clId="{2ABDFC94-CC65-484B-8441-9F7FC7687F3B}" dt="2023-04-27T05:30:54.834" v="208"/>
        <pc:sldMkLst>
          <pc:docMk/>
          <pc:sldMk cId="1887058795" sldId="325"/>
        </pc:sldMkLst>
        <pc:spChg chg="mod">
          <ac:chgData name="Chrishia Christudhas" userId="b27dcc0655e73d90" providerId="LiveId" clId="{2ABDFC94-CC65-484B-8441-9F7FC7687F3B}" dt="2023-04-27T05:13:30.598" v="207" actId="207"/>
          <ac:spMkLst>
            <pc:docMk/>
            <pc:sldMk cId="1887058795" sldId="325"/>
            <ac:spMk id="2" creationId="{7E7B774F-C209-0354-F481-CE6D67137E5B}"/>
          </ac:spMkLst>
        </pc:spChg>
        <pc:spChg chg="mod">
          <ac:chgData name="Chrishia Christudhas" userId="b27dcc0655e73d90" providerId="LiveId" clId="{2ABDFC94-CC65-484B-8441-9F7FC7687F3B}" dt="2023-04-27T05:30:54.834" v="208"/>
          <ac:spMkLst>
            <pc:docMk/>
            <pc:sldMk cId="1887058795" sldId="325"/>
            <ac:spMk id="3" creationId="{CD1A6BE9-20A0-04D8-6C01-863BB0A6C995}"/>
          </ac:spMkLst>
        </pc:spChg>
      </pc:sldChg>
      <pc:sldChg chg="addSp delSp modSp new del mod">
        <pc:chgData name="Chrishia Christudhas" userId="b27dcc0655e73d90" providerId="LiveId" clId="{2ABDFC94-CC65-484B-8441-9F7FC7687F3B}" dt="2023-04-27T18:02:20.210" v="1234" actId="47"/>
        <pc:sldMkLst>
          <pc:docMk/>
          <pc:sldMk cId="159152086" sldId="326"/>
        </pc:sldMkLst>
        <pc:spChg chg="mod">
          <ac:chgData name="Chrishia Christudhas" userId="b27dcc0655e73d90" providerId="LiveId" clId="{2ABDFC94-CC65-484B-8441-9F7FC7687F3B}" dt="2023-04-27T05:13:20.681" v="205" actId="207"/>
          <ac:spMkLst>
            <pc:docMk/>
            <pc:sldMk cId="159152086" sldId="326"/>
            <ac:spMk id="2" creationId="{13BA0DD5-D672-4051-685B-A18B697F55C2}"/>
          </ac:spMkLst>
        </pc:spChg>
        <pc:spChg chg="del">
          <ac:chgData name="Chrishia Christudhas" userId="b27dcc0655e73d90" providerId="LiveId" clId="{2ABDFC94-CC65-484B-8441-9F7FC7687F3B}" dt="2023-04-27T04:17:59.687" v="159" actId="931"/>
          <ac:spMkLst>
            <pc:docMk/>
            <pc:sldMk cId="159152086" sldId="326"/>
            <ac:spMk id="3" creationId="{A2293F18-AB03-7989-06DA-FE611D21B5F8}"/>
          </ac:spMkLst>
        </pc:spChg>
        <pc:picChg chg="add mod">
          <ac:chgData name="Chrishia Christudhas" userId="b27dcc0655e73d90" providerId="LiveId" clId="{2ABDFC94-CC65-484B-8441-9F7FC7687F3B}" dt="2023-04-27T05:10:52.998" v="169" actId="1076"/>
          <ac:picMkLst>
            <pc:docMk/>
            <pc:sldMk cId="159152086" sldId="326"/>
            <ac:picMk id="5" creationId="{F714DC68-0034-C14C-9703-B752517E894C}"/>
          </ac:picMkLst>
        </pc:picChg>
      </pc:sldChg>
      <pc:sldChg chg="addSp delSp modSp new del mod">
        <pc:chgData name="Chrishia Christudhas" userId="b27dcc0655e73d90" providerId="LiveId" clId="{2ABDFC94-CC65-484B-8441-9F7FC7687F3B}" dt="2023-04-27T18:39:13.139" v="1322" actId="47"/>
        <pc:sldMkLst>
          <pc:docMk/>
          <pc:sldMk cId="93611144" sldId="327"/>
        </pc:sldMkLst>
        <pc:spChg chg="mod">
          <ac:chgData name="Chrishia Christudhas" userId="b27dcc0655e73d90" providerId="LiveId" clId="{2ABDFC94-CC65-484B-8441-9F7FC7687F3B}" dt="2023-04-27T18:02:24.507" v="1236" actId="20577"/>
          <ac:spMkLst>
            <pc:docMk/>
            <pc:sldMk cId="93611144" sldId="327"/>
            <ac:spMk id="2" creationId="{00BCB0B6-2BB2-8780-05C6-4539434B5D7F}"/>
          </ac:spMkLst>
        </pc:spChg>
        <pc:spChg chg="del">
          <ac:chgData name="Chrishia Christudhas" userId="b27dcc0655e73d90" providerId="LiveId" clId="{2ABDFC94-CC65-484B-8441-9F7FC7687F3B}" dt="2023-04-27T05:11:27.897" v="192" actId="931"/>
          <ac:spMkLst>
            <pc:docMk/>
            <pc:sldMk cId="93611144" sldId="327"/>
            <ac:spMk id="3" creationId="{D25762EE-28DA-999B-360B-E9D82592FB55}"/>
          </ac:spMkLst>
        </pc:spChg>
        <pc:picChg chg="add mod">
          <ac:chgData name="Chrishia Christudhas" userId="b27dcc0655e73d90" providerId="LiveId" clId="{2ABDFC94-CC65-484B-8441-9F7FC7687F3B}" dt="2023-04-27T05:11:43.681" v="199" actId="14100"/>
          <ac:picMkLst>
            <pc:docMk/>
            <pc:sldMk cId="93611144" sldId="327"/>
            <ac:picMk id="5" creationId="{A8F3AC70-8A1F-7893-83E4-F150B41D8225}"/>
          </ac:picMkLst>
        </pc:picChg>
      </pc:sldChg>
      <pc:sldChg chg="addSp delSp modSp new mod">
        <pc:chgData name="Chrishia Christudhas" userId="b27dcc0655e73d90" providerId="LiveId" clId="{2ABDFC94-CC65-484B-8441-9F7FC7687F3B}" dt="2023-04-27T06:15:28.922" v="225" actId="14100"/>
        <pc:sldMkLst>
          <pc:docMk/>
          <pc:sldMk cId="3633978046" sldId="328"/>
        </pc:sldMkLst>
        <pc:spChg chg="mod">
          <ac:chgData name="Chrishia Christudhas" userId="b27dcc0655e73d90" providerId="LiveId" clId="{2ABDFC94-CC65-484B-8441-9F7FC7687F3B}" dt="2023-04-27T06:11:53.830" v="220" actId="207"/>
          <ac:spMkLst>
            <pc:docMk/>
            <pc:sldMk cId="3633978046" sldId="328"/>
            <ac:spMk id="2" creationId="{1B166AA8-B383-5805-A1D0-8AD69446B53A}"/>
          </ac:spMkLst>
        </pc:spChg>
        <pc:spChg chg="del">
          <ac:chgData name="Chrishia Christudhas" userId="b27dcc0655e73d90" providerId="LiveId" clId="{2ABDFC94-CC65-484B-8441-9F7FC7687F3B}" dt="2023-04-27T06:15:17.181" v="221" actId="931"/>
          <ac:spMkLst>
            <pc:docMk/>
            <pc:sldMk cId="3633978046" sldId="328"/>
            <ac:spMk id="3" creationId="{0FD3C843-695E-C76D-3760-7B69216304FE}"/>
          </ac:spMkLst>
        </pc:spChg>
        <pc:picChg chg="add mod">
          <ac:chgData name="Chrishia Christudhas" userId="b27dcc0655e73d90" providerId="LiveId" clId="{2ABDFC94-CC65-484B-8441-9F7FC7687F3B}" dt="2023-04-27T06:15:28.922" v="225" actId="14100"/>
          <ac:picMkLst>
            <pc:docMk/>
            <pc:sldMk cId="3633978046" sldId="328"/>
            <ac:picMk id="5" creationId="{B42F02F9-754A-B53E-0835-8D18396E4D4C}"/>
          </ac:picMkLst>
        </pc:picChg>
      </pc:sldChg>
      <pc:sldChg chg="addSp delSp modSp new mod ord">
        <pc:chgData name="Chrishia Christudhas" userId="b27dcc0655e73d90" providerId="LiveId" clId="{2ABDFC94-CC65-484B-8441-9F7FC7687F3B}" dt="2023-04-27T18:39:21.582" v="1324" actId="20577"/>
        <pc:sldMkLst>
          <pc:docMk/>
          <pc:sldMk cId="335977934" sldId="329"/>
        </pc:sldMkLst>
        <pc:spChg chg="mod">
          <ac:chgData name="Chrishia Christudhas" userId="b27dcc0655e73d90" providerId="LiveId" clId="{2ABDFC94-CC65-484B-8441-9F7FC7687F3B}" dt="2023-04-27T18:39:21.582" v="1324" actId="20577"/>
          <ac:spMkLst>
            <pc:docMk/>
            <pc:sldMk cId="335977934" sldId="329"/>
            <ac:spMk id="2" creationId="{95641575-83E5-D294-85D1-1A57EF46D412}"/>
          </ac:spMkLst>
        </pc:spChg>
        <pc:spChg chg="del">
          <ac:chgData name="Chrishia Christudhas" userId="b27dcc0655e73d90" providerId="LiveId" clId="{2ABDFC94-CC65-484B-8441-9F7FC7687F3B}" dt="2023-04-27T06:39:42.521" v="237" actId="931"/>
          <ac:spMkLst>
            <pc:docMk/>
            <pc:sldMk cId="335977934" sldId="329"/>
            <ac:spMk id="3" creationId="{5424C746-F1CA-D0AF-9BAC-81C184F0C986}"/>
          </ac:spMkLst>
        </pc:spChg>
        <pc:picChg chg="add mod">
          <ac:chgData name="Chrishia Christudhas" userId="b27dcc0655e73d90" providerId="LiveId" clId="{2ABDFC94-CC65-484B-8441-9F7FC7687F3B}" dt="2023-04-27T06:39:53.067" v="241" actId="14100"/>
          <ac:picMkLst>
            <pc:docMk/>
            <pc:sldMk cId="335977934" sldId="329"/>
            <ac:picMk id="5" creationId="{7014E2AA-69CC-F11F-A1E6-ACAC8303195B}"/>
          </ac:picMkLst>
        </pc:picChg>
      </pc:sldChg>
      <pc:sldChg chg="addSp delSp modSp new mod">
        <pc:chgData name="Chrishia Christudhas" userId="b27dcc0655e73d90" providerId="LiveId" clId="{2ABDFC94-CC65-484B-8441-9F7FC7687F3B}" dt="2023-04-27T08:46:27.029" v="268" actId="14100"/>
        <pc:sldMkLst>
          <pc:docMk/>
          <pc:sldMk cId="537589425" sldId="330"/>
        </pc:sldMkLst>
        <pc:spChg chg="mod">
          <ac:chgData name="Chrishia Christudhas" userId="b27dcc0655e73d90" providerId="LiveId" clId="{2ABDFC94-CC65-484B-8441-9F7FC7687F3B}" dt="2023-04-27T08:46:18.938" v="264" actId="1076"/>
          <ac:spMkLst>
            <pc:docMk/>
            <pc:sldMk cId="537589425" sldId="330"/>
            <ac:spMk id="2" creationId="{C76EAA45-129A-0570-CF9A-672580CCA444}"/>
          </ac:spMkLst>
        </pc:spChg>
        <pc:spChg chg="del">
          <ac:chgData name="Chrishia Christudhas" userId="b27dcc0655e73d90" providerId="LiveId" clId="{2ABDFC94-CC65-484B-8441-9F7FC7687F3B}" dt="2023-04-27T08:46:00.962" v="258" actId="931"/>
          <ac:spMkLst>
            <pc:docMk/>
            <pc:sldMk cId="537589425" sldId="330"/>
            <ac:spMk id="3" creationId="{455BA557-FC09-11B6-3A09-C1A2095FDA6A}"/>
          </ac:spMkLst>
        </pc:spChg>
        <pc:picChg chg="add mod">
          <ac:chgData name="Chrishia Christudhas" userId="b27dcc0655e73d90" providerId="LiveId" clId="{2ABDFC94-CC65-484B-8441-9F7FC7687F3B}" dt="2023-04-27T08:46:27.029" v="268" actId="14100"/>
          <ac:picMkLst>
            <pc:docMk/>
            <pc:sldMk cId="537589425" sldId="330"/>
            <ac:picMk id="5" creationId="{580DB3AD-0115-9362-F92F-D23ED99EE2B5}"/>
          </ac:picMkLst>
        </pc:picChg>
      </pc:sldChg>
      <pc:sldChg chg="addSp delSp modSp new mod">
        <pc:chgData name="Chrishia Christudhas" userId="b27dcc0655e73d90" providerId="LiveId" clId="{2ABDFC94-CC65-484B-8441-9F7FC7687F3B}" dt="2023-04-27T08:49:04.829" v="332" actId="14100"/>
        <pc:sldMkLst>
          <pc:docMk/>
          <pc:sldMk cId="1750732649" sldId="331"/>
        </pc:sldMkLst>
        <pc:spChg chg="mod">
          <ac:chgData name="Chrishia Christudhas" userId="b27dcc0655e73d90" providerId="LiveId" clId="{2ABDFC94-CC65-484B-8441-9F7FC7687F3B}" dt="2023-04-27T08:48:43.671" v="325" actId="1076"/>
          <ac:spMkLst>
            <pc:docMk/>
            <pc:sldMk cId="1750732649" sldId="331"/>
            <ac:spMk id="2" creationId="{5C8B4041-1C79-F665-B087-100924B4B5F8}"/>
          </ac:spMkLst>
        </pc:spChg>
        <pc:spChg chg="del">
          <ac:chgData name="Chrishia Christudhas" userId="b27dcc0655e73d90" providerId="LiveId" clId="{2ABDFC94-CC65-484B-8441-9F7FC7687F3B}" dt="2023-04-27T08:48:01.289" v="313"/>
          <ac:spMkLst>
            <pc:docMk/>
            <pc:sldMk cId="1750732649" sldId="331"/>
            <ac:spMk id="3" creationId="{C4E2EBFC-7271-245C-5F7A-129873180FD1}"/>
          </ac:spMkLst>
        </pc:spChg>
        <pc:spChg chg="add mod">
          <ac:chgData name="Chrishia Christudhas" userId="b27dcc0655e73d90" providerId="LiveId" clId="{2ABDFC94-CC65-484B-8441-9F7FC7687F3B}" dt="2023-04-27T08:48:51.762" v="328" actId="1076"/>
          <ac:spMkLst>
            <pc:docMk/>
            <pc:sldMk cId="1750732649" sldId="331"/>
            <ac:spMk id="6" creationId="{CB4CB7DD-18F8-01EA-D469-3CEA2BD38DDC}"/>
          </ac:spMkLst>
        </pc:spChg>
        <pc:spChg chg="add mod">
          <ac:chgData name="Chrishia Christudhas" userId="b27dcc0655e73d90" providerId="LiveId" clId="{2ABDFC94-CC65-484B-8441-9F7FC7687F3B}" dt="2023-04-27T08:48:58.811" v="330" actId="14100"/>
          <ac:spMkLst>
            <pc:docMk/>
            <pc:sldMk cId="1750732649" sldId="331"/>
            <ac:spMk id="7" creationId="{A8EE5E00-D881-AB0D-D8AA-187AF4D521BA}"/>
          </ac:spMkLst>
        </pc:spChg>
        <pc:picChg chg="add mod">
          <ac:chgData name="Chrishia Christudhas" userId="b27dcc0655e73d90" providerId="LiveId" clId="{2ABDFC94-CC65-484B-8441-9F7FC7687F3B}" dt="2023-04-27T08:49:01.685" v="331" actId="14100"/>
          <ac:picMkLst>
            <pc:docMk/>
            <pc:sldMk cId="1750732649" sldId="331"/>
            <ac:picMk id="4" creationId="{7FD0ABEA-07F7-DAC8-5907-99B958811D0D}"/>
          </ac:picMkLst>
        </pc:picChg>
        <pc:picChg chg="add mod">
          <ac:chgData name="Chrishia Christudhas" userId="b27dcc0655e73d90" providerId="LiveId" clId="{2ABDFC94-CC65-484B-8441-9F7FC7687F3B}" dt="2023-04-27T08:49:04.829" v="332" actId="14100"/>
          <ac:picMkLst>
            <pc:docMk/>
            <pc:sldMk cId="1750732649" sldId="331"/>
            <ac:picMk id="5" creationId="{8A1DD779-53CB-5A3F-6C3C-BBD34EF772ED}"/>
          </ac:picMkLst>
        </pc:picChg>
      </pc:sldChg>
      <pc:sldChg chg="addSp delSp modSp new mod ord">
        <pc:chgData name="Chrishia Christudhas" userId="b27dcc0655e73d90" providerId="LiveId" clId="{2ABDFC94-CC65-484B-8441-9F7FC7687F3B}" dt="2023-04-27T08:52:00.057" v="441" actId="14100"/>
        <pc:sldMkLst>
          <pc:docMk/>
          <pc:sldMk cId="3220559765" sldId="332"/>
        </pc:sldMkLst>
        <pc:spChg chg="mod">
          <ac:chgData name="Chrishia Christudhas" userId="b27dcc0655e73d90" providerId="LiveId" clId="{2ABDFC94-CC65-484B-8441-9F7FC7687F3B}" dt="2023-04-27T08:51:34.759" v="431" actId="1076"/>
          <ac:spMkLst>
            <pc:docMk/>
            <pc:sldMk cId="3220559765" sldId="332"/>
            <ac:spMk id="2" creationId="{E7A160D5-1C04-E00C-E517-F4DE529370A1}"/>
          </ac:spMkLst>
        </pc:spChg>
        <pc:spChg chg="del">
          <ac:chgData name="Chrishia Christudhas" userId="b27dcc0655e73d90" providerId="LiveId" clId="{2ABDFC94-CC65-484B-8441-9F7FC7687F3B}" dt="2023-04-27T08:50:54.105" v="421"/>
          <ac:spMkLst>
            <pc:docMk/>
            <pc:sldMk cId="3220559765" sldId="332"/>
            <ac:spMk id="3" creationId="{14B88C68-3946-948B-9047-CD6AB67B1087}"/>
          </ac:spMkLst>
        </pc:spChg>
        <pc:spChg chg="add mod">
          <ac:chgData name="Chrishia Christudhas" userId="b27dcc0655e73d90" providerId="LiveId" clId="{2ABDFC94-CC65-484B-8441-9F7FC7687F3B}" dt="2023-04-27T08:51:39.991" v="433" actId="14100"/>
          <ac:spMkLst>
            <pc:docMk/>
            <pc:sldMk cId="3220559765" sldId="332"/>
            <ac:spMk id="6" creationId="{082EC247-937E-D0C4-AF4B-CEC03AABBF68}"/>
          </ac:spMkLst>
        </pc:spChg>
        <pc:spChg chg="add mod">
          <ac:chgData name="Chrishia Christudhas" userId="b27dcc0655e73d90" providerId="LiveId" clId="{2ABDFC94-CC65-484B-8441-9F7FC7687F3B}" dt="2023-04-27T08:51:44.790" v="435" actId="14100"/>
          <ac:spMkLst>
            <pc:docMk/>
            <pc:sldMk cId="3220559765" sldId="332"/>
            <ac:spMk id="7" creationId="{2A869DD1-95CC-98E1-F6C7-89C6FDD42C8A}"/>
          </ac:spMkLst>
        </pc:spChg>
        <pc:picChg chg="add mod">
          <ac:chgData name="Chrishia Christudhas" userId="b27dcc0655e73d90" providerId="LiveId" clId="{2ABDFC94-CC65-484B-8441-9F7FC7687F3B}" dt="2023-04-27T08:51:52.437" v="438" actId="14100"/>
          <ac:picMkLst>
            <pc:docMk/>
            <pc:sldMk cId="3220559765" sldId="332"/>
            <ac:picMk id="4" creationId="{BE0FA9BE-9979-5931-A3C5-36E166A99845}"/>
          </ac:picMkLst>
        </pc:picChg>
        <pc:picChg chg="add mod">
          <ac:chgData name="Chrishia Christudhas" userId="b27dcc0655e73d90" providerId="LiveId" clId="{2ABDFC94-CC65-484B-8441-9F7FC7687F3B}" dt="2023-04-27T08:52:00.057" v="441" actId="14100"/>
          <ac:picMkLst>
            <pc:docMk/>
            <pc:sldMk cId="3220559765" sldId="332"/>
            <ac:picMk id="5" creationId="{E53E7520-CC5A-6459-1183-FC06FD5EFD97}"/>
          </ac:picMkLst>
        </pc:picChg>
      </pc:sldChg>
      <pc:sldChg chg="addSp delSp modSp new mod">
        <pc:chgData name="Chrishia Christudhas" userId="b27dcc0655e73d90" providerId="LiveId" clId="{2ABDFC94-CC65-484B-8441-9F7FC7687F3B}" dt="2023-04-28T01:15:51.954" v="1328" actId="255"/>
        <pc:sldMkLst>
          <pc:docMk/>
          <pc:sldMk cId="2344258319" sldId="333"/>
        </pc:sldMkLst>
        <pc:spChg chg="mod">
          <ac:chgData name="Chrishia Christudhas" userId="b27dcc0655e73d90" providerId="LiveId" clId="{2ABDFC94-CC65-484B-8441-9F7FC7687F3B}" dt="2023-04-28T01:15:45.527" v="1327" actId="1076"/>
          <ac:spMkLst>
            <pc:docMk/>
            <pc:sldMk cId="2344258319" sldId="333"/>
            <ac:spMk id="2" creationId="{ADECB3C9-FCE7-88CA-A2E8-0C09165A6AFA}"/>
          </ac:spMkLst>
        </pc:spChg>
        <pc:spChg chg="mod">
          <ac:chgData name="Chrishia Christudhas" userId="b27dcc0655e73d90" providerId="LiveId" clId="{2ABDFC94-CC65-484B-8441-9F7FC7687F3B}" dt="2023-04-28T01:15:51.954" v="1328" actId="255"/>
          <ac:spMkLst>
            <pc:docMk/>
            <pc:sldMk cId="2344258319" sldId="333"/>
            <ac:spMk id="3" creationId="{2E10371E-6A8B-9EF0-88A2-773024470E27}"/>
          </ac:spMkLst>
        </pc:spChg>
        <pc:picChg chg="add del mod">
          <ac:chgData name="Chrishia Christudhas" userId="b27dcc0655e73d90" providerId="LiveId" clId="{2ABDFC94-CC65-484B-8441-9F7FC7687F3B}" dt="2023-04-28T01:15:39.971" v="1326" actId="478"/>
          <ac:picMkLst>
            <pc:docMk/>
            <pc:sldMk cId="2344258319" sldId="333"/>
            <ac:picMk id="5" creationId="{1CC65389-47A5-6954-86D5-CEFA6B87FC4A}"/>
          </ac:picMkLst>
        </pc:picChg>
      </pc:sldChg>
      <pc:sldChg chg="modSp new del mod">
        <pc:chgData name="Chrishia Christudhas" userId="b27dcc0655e73d90" providerId="LiveId" clId="{2ABDFC94-CC65-484B-8441-9F7FC7687F3B}" dt="2023-04-27T09:20:03.174" v="812" actId="47"/>
        <pc:sldMkLst>
          <pc:docMk/>
          <pc:sldMk cId="2301192673" sldId="334"/>
        </pc:sldMkLst>
        <pc:spChg chg="mod">
          <ac:chgData name="Chrishia Christudhas" userId="b27dcc0655e73d90" providerId="LiveId" clId="{2ABDFC94-CC65-484B-8441-9F7FC7687F3B}" dt="2023-04-27T09:15:19.264" v="489"/>
          <ac:spMkLst>
            <pc:docMk/>
            <pc:sldMk cId="2301192673" sldId="334"/>
            <ac:spMk id="3" creationId="{A111E772-9FEC-751A-7B41-15CA1F4B8F41}"/>
          </ac:spMkLst>
        </pc:spChg>
      </pc:sldChg>
      <pc:sldChg chg="modSp new mod ord">
        <pc:chgData name="Chrishia Christudhas" userId="b27dcc0655e73d90" providerId="LiveId" clId="{2ABDFC94-CC65-484B-8441-9F7FC7687F3B}" dt="2023-04-27T18:06:50.219" v="1240" actId="20577"/>
        <pc:sldMkLst>
          <pc:docMk/>
          <pc:sldMk cId="2157858958" sldId="335"/>
        </pc:sldMkLst>
        <pc:spChg chg="mod">
          <ac:chgData name="Chrishia Christudhas" userId="b27dcc0655e73d90" providerId="LiveId" clId="{2ABDFC94-CC65-484B-8441-9F7FC7687F3B}" dt="2023-04-27T09:17:11.903" v="517" actId="115"/>
          <ac:spMkLst>
            <pc:docMk/>
            <pc:sldMk cId="2157858958" sldId="335"/>
            <ac:spMk id="2" creationId="{CB9F853C-2365-27BD-FE20-8E68CA098D01}"/>
          </ac:spMkLst>
        </pc:spChg>
        <pc:spChg chg="mod">
          <ac:chgData name="Chrishia Christudhas" userId="b27dcc0655e73d90" providerId="LiveId" clId="{2ABDFC94-CC65-484B-8441-9F7FC7687F3B}" dt="2023-04-27T18:06:50.219" v="1240" actId="20577"/>
          <ac:spMkLst>
            <pc:docMk/>
            <pc:sldMk cId="2157858958" sldId="335"/>
            <ac:spMk id="3" creationId="{089D873D-6B9E-8B87-FF2A-8E80551010BC}"/>
          </ac:spMkLst>
        </pc:spChg>
      </pc:sldChg>
      <pc:sldChg chg="addSp delSp modSp new mod modAnim">
        <pc:chgData name="Chrishia Christudhas" userId="b27dcc0655e73d90" providerId="LiveId" clId="{2ABDFC94-CC65-484B-8441-9F7FC7687F3B}" dt="2023-04-27T09:50:07.835" v="864" actId="20577"/>
        <pc:sldMkLst>
          <pc:docMk/>
          <pc:sldMk cId="3056263214" sldId="336"/>
        </pc:sldMkLst>
        <pc:spChg chg="mod">
          <ac:chgData name="Chrishia Christudhas" userId="b27dcc0655e73d90" providerId="LiveId" clId="{2ABDFC94-CC65-484B-8441-9F7FC7687F3B}" dt="2023-04-27T09:49:13.822" v="848" actId="207"/>
          <ac:spMkLst>
            <pc:docMk/>
            <pc:sldMk cId="3056263214" sldId="336"/>
            <ac:spMk id="2" creationId="{6CB31E87-B863-1C03-45B6-0CE0FEA2F13A}"/>
          </ac:spMkLst>
        </pc:spChg>
        <pc:spChg chg="del">
          <ac:chgData name="Chrishia Christudhas" userId="b27dcc0655e73d90" providerId="LiveId" clId="{2ABDFC94-CC65-484B-8441-9F7FC7687F3B}" dt="2023-04-27T09:49:38.162" v="849" actId="931"/>
          <ac:spMkLst>
            <pc:docMk/>
            <pc:sldMk cId="3056263214" sldId="336"/>
            <ac:spMk id="3" creationId="{F5941C56-BB71-1668-442E-E5A0F3BC2A08}"/>
          </ac:spMkLst>
        </pc:spChg>
        <pc:spChg chg="add mod">
          <ac:chgData name="Chrishia Christudhas" userId="b27dcc0655e73d90" providerId="LiveId" clId="{2ABDFC94-CC65-484B-8441-9F7FC7687F3B}" dt="2023-04-27T09:50:07.835" v="864" actId="20577"/>
          <ac:spMkLst>
            <pc:docMk/>
            <pc:sldMk cId="3056263214" sldId="336"/>
            <ac:spMk id="6" creationId="{3DAD0FB5-EAA7-FC43-655E-32E5FB06BAA2}"/>
          </ac:spMkLst>
        </pc:spChg>
        <pc:picChg chg="add mod">
          <ac:chgData name="Chrishia Christudhas" userId="b27dcc0655e73d90" providerId="LiveId" clId="{2ABDFC94-CC65-484B-8441-9F7FC7687F3B}" dt="2023-04-27T09:49:43.495" v="852" actId="1076"/>
          <ac:picMkLst>
            <pc:docMk/>
            <pc:sldMk cId="3056263214" sldId="336"/>
            <ac:picMk id="5" creationId="{269913B8-1995-0400-A766-317F3FF1ECAA}"/>
          </ac:picMkLst>
        </pc:picChg>
      </pc:sldChg>
      <pc:sldChg chg="addSp delSp modSp new mod">
        <pc:chgData name="Chrishia Christudhas" userId="b27dcc0655e73d90" providerId="LiveId" clId="{2ABDFC94-CC65-484B-8441-9F7FC7687F3B}" dt="2023-04-27T10:21:35.592" v="898" actId="115"/>
        <pc:sldMkLst>
          <pc:docMk/>
          <pc:sldMk cId="4045651750" sldId="337"/>
        </pc:sldMkLst>
        <pc:spChg chg="mod">
          <ac:chgData name="Chrishia Christudhas" userId="b27dcc0655e73d90" providerId="LiveId" clId="{2ABDFC94-CC65-484B-8441-9F7FC7687F3B}" dt="2023-04-27T10:21:35.592" v="898" actId="115"/>
          <ac:spMkLst>
            <pc:docMk/>
            <pc:sldMk cId="4045651750" sldId="337"/>
            <ac:spMk id="2" creationId="{BBCAEA57-055C-1D28-017E-F913D0F02C84}"/>
          </ac:spMkLst>
        </pc:spChg>
        <pc:spChg chg="del">
          <ac:chgData name="Chrishia Christudhas" userId="b27dcc0655e73d90" providerId="LiveId" clId="{2ABDFC94-CC65-484B-8441-9F7FC7687F3B}" dt="2023-04-27T10:17:35.784" v="867" actId="931"/>
          <ac:spMkLst>
            <pc:docMk/>
            <pc:sldMk cId="4045651750" sldId="337"/>
            <ac:spMk id="3" creationId="{02A7477E-067D-CEBB-2C2E-279D24597F3D}"/>
          </ac:spMkLst>
        </pc:spChg>
        <pc:picChg chg="add mod">
          <ac:chgData name="Chrishia Christudhas" userId="b27dcc0655e73d90" providerId="LiveId" clId="{2ABDFC94-CC65-484B-8441-9F7FC7687F3B}" dt="2023-04-27T10:18:11.164" v="882" actId="14100"/>
          <ac:picMkLst>
            <pc:docMk/>
            <pc:sldMk cId="4045651750" sldId="337"/>
            <ac:picMk id="5" creationId="{5991D73F-C5A9-D2F2-AAB8-16A7FF797D0A}"/>
          </ac:picMkLst>
        </pc:picChg>
      </pc:sldChg>
      <pc:sldChg chg="addSp delSp modSp new mod">
        <pc:chgData name="Chrishia Christudhas" userId="b27dcc0655e73d90" providerId="LiveId" clId="{2ABDFC94-CC65-484B-8441-9F7FC7687F3B}" dt="2023-04-27T10:30:03.034" v="913" actId="14100"/>
        <pc:sldMkLst>
          <pc:docMk/>
          <pc:sldMk cId="3885503749" sldId="338"/>
        </pc:sldMkLst>
        <pc:spChg chg="mod">
          <ac:chgData name="Chrishia Christudhas" userId="b27dcc0655e73d90" providerId="LiveId" clId="{2ABDFC94-CC65-484B-8441-9F7FC7687F3B}" dt="2023-04-27T10:22:12.212" v="907" actId="1076"/>
          <ac:spMkLst>
            <pc:docMk/>
            <pc:sldMk cId="3885503749" sldId="338"/>
            <ac:spMk id="2" creationId="{CD6952B8-201D-BFA9-74B6-E124454255F1}"/>
          </ac:spMkLst>
        </pc:spChg>
        <pc:spChg chg="del">
          <ac:chgData name="Chrishia Christudhas" userId="b27dcc0655e73d90" providerId="LiveId" clId="{2ABDFC94-CC65-484B-8441-9F7FC7687F3B}" dt="2023-04-27T10:29:47.525" v="908" actId="931"/>
          <ac:spMkLst>
            <pc:docMk/>
            <pc:sldMk cId="3885503749" sldId="338"/>
            <ac:spMk id="3" creationId="{06618271-5CC1-F461-8FF5-F8E2B5AC0718}"/>
          </ac:spMkLst>
        </pc:spChg>
        <pc:picChg chg="add mod">
          <ac:chgData name="Chrishia Christudhas" userId="b27dcc0655e73d90" providerId="LiveId" clId="{2ABDFC94-CC65-484B-8441-9F7FC7687F3B}" dt="2023-04-27T10:30:03.034" v="913" actId="14100"/>
          <ac:picMkLst>
            <pc:docMk/>
            <pc:sldMk cId="3885503749" sldId="338"/>
            <ac:picMk id="5" creationId="{122D6606-D3B3-99E4-8A72-F3AEC868EA9E}"/>
          </ac:picMkLst>
        </pc:picChg>
      </pc:sldChg>
      <pc:sldChg chg="modSp new del mod">
        <pc:chgData name="Chrishia Christudhas" userId="b27dcc0655e73d90" providerId="LiveId" clId="{2ABDFC94-CC65-484B-8441-9F7FC7687F3B}" dt="2023-04-27T10:36:04.307" v="926" actId="47"/>
        <pc:sldMkLst>
          <pc:docMk/>
          <pc:sldMk cId="1637673544" sldId="339"/>
        </pc:sldMkLst>
        <pc:spChg chg="mod">
          <ac:chgData name="Chrishia Christudhas" userId="b27dcc0655e73d90" providerId="LiveId" clId="{2ABDFC94-CC65-484B-8441-9F7FC7687F3B}" dt="2023-04-27T10:35:10.601" v="924" actId="1076"/>
          <ac:spMkLst>
            <pc:docMk/>
            <pc:sldMk cId="1637673544" sldId="339"/>
            <ac:spMk id="2" creationId="{12B19A9C-51EB-7167-BCCF-1AB3FD64EF97}"/>
          </ac:spMkLst>
        </pc:spChg>
      </pc:sldChg>
      <pc:sldChg chg="modSp new mod">
        <pc:chgData name="Chrishia Christudhas" userId="b27dcc0655e73d90" providerId="LiveId" clId="{2ABDFC94-CC65-484B-8441-9F7FC7687F3B}" dt="2023-04-27T11:01:08.334" v="976" actId="255"/>
        <pc:sldMkLst>
          <pc:docMk/>
          <pc:sldMk cId="3546694102" sldId="339"/>
        </pc:sldMkLst>
        <pc:spChg chg="mod">
          <ac:chgData name="Chrishia Christudhas" userId="b27dcc0655e73d90" providerId="LiveId" clId="{2ABDFC94-CC65-484B-8441-9F7FC7687F3B}" dt="2023-04-27T10:37:12.749" v="944" actId="207"/>
          <ac:spMkLst>
            <pc:docMk/>
            <pc:sldMk cId="3546694102" sldId="339"/>
            <ac:spMk id="2" creationId="{6CE5D9EF-0305-AB3C-127F-F5D9A1BE7A91}"/>
          </ac:spMkLst>
        </pc:spChg>
        <pc:spChg chg="mod">
          <ac:chgData name="Chrishia Christudhas" userId="b27dcc0655e73d90" providerId="LiveId" clId="{2ABDFC94-CC65-484B-8441-9F7FC7687F3B}" dt="2023-04-27T11:01:08.334" v="976" actId="255"/>
          <ac:spMkLst>
            <pc:docMk/>
            <pc:sldMk cId="3546694102" sldId="339"/>
            <ac:spMk id="3" creationId="{62462D9D-F022-BEC2-35D0-A875A1746F16}"/>
          </ac:spMkLst>
        </pc:spChg>
      </pc:sldChg>
      <pc:sldChg chg="addSp delSp modSp new mod">
        <pc:chgData name="Chrishia Christudhas" userId="b27dcc0655e73d90" providerId="LiveId" clId="{2ABDFC94-CC65-484B-8441-9F7FC7687F3B}" dt="2023-04-28T01:18:52.388" v="1330" actId="14100"/>
        <pc:sldMkLst>
          <pc:docMk/>
          <pc:sldMk cId="3406626079" sldId="340"/>
        </pc:sldMkLst>
        <pc:spChg chg="del">
          <ac:chgData name="Chrishia Christudhas" userId="b27dcc0655e73d90" providerId="LiveId" clId="{2ABDFC94-CC65-484B-8441-9F7FC7687F3B}" dt="2023-04-27T17:13:56.800" v="988" actId="931"/>
          <ac:spMkLst>
            <pc:docMk/>
            <pc:sldMk cId="3406626079" sldId="340"/>
            <ac:spMk id="3" creationId="{D986BD6A-E34E-4811-6D30-29C84A3D54B7}"/>
          </ac:spMkLst>
        </pc:spChg>
        <pc:picChg chg="add mod">
          <ac:chgData name="Chrishia Christudhas" userId="b27dcc0655e73d90" providerId="LiveId" clId="{2ABDFC94-CC65-484B-8441-9F7FC7687F3B}" dt="2023-04-28T01:18:52.388" v="1330" actId="14100"/>
          <ac:picMkLst>
            <pc:docMk/>
            <pc:sldMk cId="3406626079" sldId="340"/>
            <ac:picMk id="5" creationId="{55666172-0B58-5890-6B3A-DED8A9D100DA}"/>
          </ac:picMkLst>
        </pc:picChg>
      </pc:sldChg>
      <pc:sldChg chg="new del">
        <pc:chgData name="Chrishia Christudhas" userId="b27dcc0655e73d90" providerId="LiveId" clId="{2ABDFC94-CC65-484B-8441-9F7FC7687F3B}" dt="2023-04-27T17:22:19.671" v="1161" actId="47"/>
        <pc:sldMkLst>
          <pc:docMk/>
          <pc:sldMk cId="3680969252" sldId="341"/>
        </pc:sldMkLst>
      </pc:sldChg>
      <pc:sldChg chg="modSp new mod">
        <pc:chgData name="Chrishia Christudhas" userId="b27dcc0655e73d90" providerId="LiveId" clId="{2ABDFC94-CC65-484B-8441-9F7FC7687F3B}" dt="2023-04-27T17:19:07.969" v="1150" actId="20577"/>
        <pc:sldMkLst>
          <pc:docMk/>
          <pc:sldMk cId="3390916741" sldId="342"/>
        </pc:sldMkLst>
        <pc:spChg chg="mod">
          <ac:chgData name="Chrishia Christudhas" userId="b27dcc0655e73d90" providerId="LiveId" clId="{2ABDFC94-CC65-484B-8441-9F7FC7687F3B}" dt="2023-04-27T17:17:41.141" v="1022" actId="207"/>
          <ac:spMkLst>
            <pc:docMk/>
            <pc:sldMk cId="3390916741" sldId="342"/>
            <ac:spMk id="2" creationId="{BC5A3D51-7573-8AC2-DA84-7D4A809E87DF}"/>
          </ac:spMkLst>
        </pc:spChg>
        <pc:spChg chg="mod">
          <ac:chgData name="Chrishia Christudhas" userId="b27dcc0655e73d90" providerId="LiveId" clId="{2ABDFC94-CC65-484B-8441-9F7FC7687F3B}" dt="2023-04-27T17:19:07.969" v="1150" actId="20577"/>
          <ac:spMkLst>
            <pc:docMk/>
            <pc:sldMk cId="3390916741" sldId="342"/>
            <ac:spMk id="3" creationId="{BAE72500-64E1-1C4E-EABF-977334828E37}"/>
          </ac:spMkLst>
        </pc:spChg>
      </pc:sldChg>
      <pc:sldChg chg="addSp delSp modSp new mod">
        <pc:chgData name="Chrishia Christudhas" userId="b27dcc0655e73d90" providerId="LiveId" clId="{2ABDFC94-CC65-484B-8441-9F7FC7687F3B}" dt="2023-04-27T18:19:24.969" v="1321" actId="14100"/>
        <pc:sldMkLst>
          <pc:docMk/>
          <pc:sldMk cId="451127774" sldId="343"/>
        </pc:sldMkLst>
        <pc:spChg chg="del">
          <ac:chgData name="Chrishia Christudhas" userId="b27dcc0655e73d90" providerId="LiveId" clId="{2ABDFC94-CC65-484B-8441-9F7FC7687F3B}" dt="2023-04-27T17:22:01.290" v="1152" actId="931"/>
          <ac:spMkLst>
            <pc:docMk/>
            <pc:sldMk cId="451127774" sldId="343"/>
            <ac:spMk id="3" creationId="{1C0E5ADF-39A8-D260-6E16-65106D8C3E75}"/>
          </ac:spMkLst>
        </pc:spChg>
        <pc:picChg chg="add mod">
          <ac:chgData name="Chrishia Christudhas" userId="b27dcc0655e73d90" providerId="LiveId" clId="{2ABDFC94-CC65-484B-8441-9F7FC7687F3B}" dt="2023-04-27T18:19:24.969" v="1321" actId="14100"/>
          <ac:picMkLst>
            <pc:docMk/>
            <pc:sldMk cId="451127774" sldId="343"/>
            <ac:picMk id="5" creationId="{ABC8A15E-10F3-4C13-8016-0E43A813EA50}"/>
          </ac:picMkLst>
        </pc:picChg>
      </pc:sldChg>
      <pc:sldChg chg="addSp modSp new mod">
        <pc:chgData name="Chrishia Christudhas" userId="b27dcc0655e73d90" providerId="LiveId" clId="{2ABDFC94-CC65-484B-8441-9F7FC7687F3B}" dt="2023-04-28T01:29:20.037" v="1336" actId="1076"/>
        <pc:sldMkLst>
          <pc:docMk/>
          <pc:sldMk cId="3531773548" sldId="344"/>
        </pc:sldMkLst>
        <pc:spChg chg="mod">
          <ac:chgData name="Chrishia Christudhas" userId="b27dcc0655e73d90" providerId="LiveId" clId="{2ABDFC94-CC65-484B-8441-9F7FC7687F3B}" dt="2023-04-27T17:44:14.642" v="1198" actId="1076"/>
          <ac:spMkLst>
            <pc:docMk/>
            <pc:sldMk cId="3531773548" sldId="344"/>
            <ac:spMk id="2" creationId="{1E110EA8-AEC7-7A1C-4583-B378877E190A}"/>
          </ac:spMkLst>
        </pc:spChg>
        <pc:spChg chg="mod">
          <ac:chgData name="Chrishia Christudhas" userId="b27dcc0655e73d90" providerId="LiveId" clId="{2ABDFC94-CC65-484B-8441-9F7FC7687F3B}" dt="2023-04-28T01:29:16.016" v="1335" actId="115"/>
          <ac:spMkLst>
            <pc:docMk/>
            <pc:sldMk cId="3531773548" sldId="344"/>
            <ac:spMk id="3" creationId="{31555414-ED4E-19CF-506F-0DE1FC17AF62}"/>
          </ac:spMkLst>
        </pc:spChg>
        <pc:graphicFrameChg chg="add mod modGraphic">
          <ac:chgData name="Chrishia Christudhas" userId="b27dcc0655e73d90" providerId="LiveId" clId="{2ABDFC94-CC65-484B-8441-9F7FC7687F3B}" dt="2023-04-28T01:29:20.037" v="1336" actId="1076"/>
          <ac:graphicFrameMkLst>
            <pc:docMk/>
            <pc:sldMk cId="3531773548" sldId="344"/>
            <ac:graphicFrameMk id="4" creationId="{E6B3031D-5177-7CA8-5C9F-2142897DA5E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BCE9-4B95-4D46-AA27-66776C2AFF0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A830-9672-4F22-82F8-5A9C0D05D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5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09FF-DABF-8297-46A2-AE8FC5121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BC0460"/>
                </a:solidFill>
              </a:rPr>
              <a:t>Module 3 -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384807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DB3AD-0115-9362-F92F-D23ED99E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23" y="546756"/>
            <a:ext cx="10887636" cy="61749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EAA45-129A-0570-CF9A-672580CC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54" y="98432"/>
            <a:ext cx="10058400" cy="95940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BC0460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53758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4041-1C79-F665-B087-100924B4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38" y="-12120"/>
            <a:ext cx="11231524" cy="1140097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rgbClr val="BC0460"/>
                </a:solidFill>
              </a:rPr>
              <a:t>Example 1: With and Without constructors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0ABEA-07F7-DAC8-5907-99B958811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4" y="1497106"/>
            <a:ext cx="5667200" cy="5154706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A1DD779-53CB-5A3F-6C3C-BBD34EF7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54" y="1497106"/>
            <a:ext cx="6197876" cy="525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CB7DD-18F8-01EA-D469-3CEA2BD38DDC}"/>
              </a:ext>
            </a:extLst>
          </p:cNvPr>
          <p:cNvSpPr txBox="1"/>
          <p:nvPr/>
        </p:nvSpPr>
        <p:spPr>
          <a:xfrm>
            <a:off x="480238" y="920411"/>
            <a:ext cx="162518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E5E00-D881-AB0D-D8AA-187AF4D521BA}"/>
              </a:ext>
            </a:extLst>
          </p:cNvPr>
          <p:cNvSpPr txBox="1"/>
          <p:nvPr/>
        </p:nvSpPr>
        <p:spPr>
          <a:xfrm>
            <a:off x="6616263" y="920411"/>
            <a:ext cx="185090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73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154CB-5A93-4257-AEA5-6D14DBC28F07}"/>
              </a:ext>
            </a:extLst>
          </p:cNvPr>
          <p:cNvSpPr txBox="1"/>
          <p:nvPr/>
        </p:nvSpPr>
        <p:spPr>
          <a:xfrm>
            <a:off x="266623" y="74458"/>
            <a:ext cx="162518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D26FF-D2DA-4B8A-AEDE-772583A77737}"/>
              </a:ext>
            </a:extLst>
          </p:cNvPr>
          <p:cNvSpPr txBox="1"/>
          <p:nvPr/>
        </p:nvSpPr>
        <p:spPr>
          <a:xfrm>
            <a:off x="8624356" y="74458"/>
            <a:ext cx="202571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Constructor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A43420-B714-4299-8535-A78BF1B5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25" y="871128"/>
            <a:ext cx="6169350" cy="5833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DCD915-2D2E-4EBA-A487-44F5105D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1128"/>
            <a:ext cx="5993425" cy="57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7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0D5-1C04-E00C-E517-F4DE5293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41" y="-76136"/>
            <a:ext cx="11440399" cy="972607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rgbClr val="BC0460"/>
                </a:solidFill>
              </a:rPr>
              <a:t>Example 2: With and without constructor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E0FA9BE-9979-5931-A3C5-36E166A9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8708"/>
            <a:ext cx="5710518" cy="5740917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53E7520-CC5A-6459-1183-FC06FD5E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25" y="1174273"/>
            <a:ext cx="6313243" cy="5625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EC247-937E-D0C4-AF4B-CEC03AABBF68}"/>
              </a:ext>
            </a:extLst>
          </p:cNvPr>
          <p:cNvSpPr txBox="1"/>
          <p:nvPr/>
        </p:nvSpPr>
        <p:spPr>
          <a:xfrm>
            <a:off x="0" y="608258"/>
            <a:ext cx="319790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Parameterized Constructor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69DD1-95CC-98E1-F6C7-89C6FDD42C8A}"/>
              </a:ext>
            </a:extLst>
          </p:cNvPr>
          <p:cNvSpPr txBox="1"/>
          <p:nvPr/>
        </p:nvSpPr>
        <p:spPr>
          <a:xfrm>
            <a:off x="9767197" y="689376"/>
            <a:ext cx="20138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55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ADB38-0647-4489-88F1-FD949DED5522}"/>
              </a:ext>
            </a:extLst>
          </p:cNvPr>
          <p:cNvSpPr txBox="1"/>
          <p:nvPr/>
        </p:nvSpPr>
        <p:spPr>
          <a:xfrm>
            <a:off x="9711050" y="0"/>
            <a:ext cx="192011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Constructor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C6AE1-0B48-4DFB-9B15-BB747E1D0514}"/>
              </a:ext>
            </a:extLst>
          </p:cNvPr>
          <p:cNvSpPr txBox="1"/>
          <p:nvPr/>
        </p:nvSpPr>
        <p:spPr>
          <a:xfrm>
            <a:off x="0" y="0"/>
            <a:ext cx="339400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Parameterized Constructor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742A48-2D4E-4BD3-A5CC-8D097AC0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842"/>
            <a:ext cx="6104835" cy="6378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873B4-03FA-4D4D-95D1-6146CFE9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842"/>
            <a:ext cx="6104835" cy="637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0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6915-17E7-1E00-E541-F7E9CAA0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0C13-23E1-D51B-F827-DC518F90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601" y="1637314"/>
            <a:ext cx="10058400" cy="4050792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In programming, a destructor is a method called when an object is destroyed, typically to release resources like memory, file handles, or network connections. </a:t>
            </a:r>
          </a:p>
          <a:p>
            <a:pPr algn="just"/>
            <a:r>
              <a:rPr lang="en-US" sz="3200" dirty="0"/>
              <a:t>In languages like C++, destructors are explicitly used to manage resource cleanup.</a:t>
            </a:r>
          </a:p>
          <a:p>
            <a:pPr algn="just"/>
            <a:r>
              <a:rPr lang="en-US" sz="3200" dirty="0"/>
              <a:t> However, Java takes a different approach due to its </a:t>
            </a:r>
            <a:r>
              <a:rPr lang="en-US" sz="3200" b="1" dirty="0">
                <a:solidFill>
                  <a:srgbClr val="FF0000"/>
                </a:solidFill>
              </a:rPr>
              <a:t>automatic memory management</a:t>
            </a:r>
            <a:r>
              <a:rPr lang="en-US" sz="3200" dirty="0"/>
              <a:t> system powered by garbage collection.</a:t>
            </a:r>
          </a:p>
        </p:txBody>
      </p:sp>
    </p:spTree>
    <p:extLst>
      <p:ext uri="{BB962C8B-B14F-4D97-AF65-F5344CB8AC3E}">
        <p14:creationId xmlns:p14="http://schemas.microsoft.com/office/powerpoint/2010/main" val="129269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3C9-FCE7-88CA-A2E8-0C09165A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0564"/>
            <a:ext cx="10058400" cy="1609344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</a:rPr>
              <a:t>this</a:t>
            </a:r>
            <a:r>
              <a:rPr lang="en-IN" dirty="0">
                <a:solidFill>
                  <a:srgbClr val="BC0460"/>
                </a:solidFill>
              </a:rPr>
              <a:t> keyword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371E-6A8B-9EF0-88A2-77302447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/>
              <a:t>this</a:t>
            </a:r>
            <a:r>
              <a:rPr lang="en-US" altLang="en-US" sz="3200" dirty="0"/>
              <a:t> is a keyword in Java is a reference variable that refers to current objects.</a:t>
            </a:r>
            <a:endParaRPr lang="en-US" altLang="en-US" sz="3200" dirty="0">
              <a:solidFill>
                <a:srgbClr val="002060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4425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853C-2365-27BD-FE20-8E68CA09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003509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BC0460"/>
                </a:solidFill>
              </a:rPr>
              <a:t>Usage of </a:t>
            </a:r>
            <a:r>
              <a:rPr lang="en-IN" u="sng" dirty="0">
                <a:solidFill>
                  <a:schemeClr val="tx1"/>
                </a:solidFill>
              </a:rPr>
              <a:t>This</a:t>
            </a:r>
            <a:r>
              <a:rPr lang="en-IN" dirty="0">
                <a:solidFill>
                  <a:srgbClr val="BC0460"/>
                </a:solidFill>
              </a:rPr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873D-6B9E-8B87-FF2A-8E805510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96" y="1296654"/>
            <a:ext cx="11229728" cy="4050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Can be used to refer current class instance variable.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Can be used to invoke current class method.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Can be used to invoke current class constructor.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Can be passed as an argument in the method call.</a:t>
            </a:r>
          </a:p>
          <a:p>
            <a:pPr>
              <a:lnSpc>
                <a:spcPct val="150000"/>
              </a:lnSpc>
            </a:pPr>
            <a:r>
              <a:rPr lang="en-IN" sz="3200" dirty="0"/>
              <a:t>Can be passed as an argument in the constructor call.</a:t>
            </a:r>
          </a:p>
          <a:p>
            <a:pPr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785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913B8-1995-0400-A766-317F3FF1E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995647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D0FB5-EAA7-FC43-655E-32E5FB06BAA2}"/>
              </a:ext>
            </a:extLst>
          </p:cNvPr>
          <p:cNvSpPr txBox="1"/>
          <p:nvPr/>
        </p:nvSpPr>
        <p:spPr>
          <a:xfrm>
            <a:off x="10441465" y="4878179"/>
            <a:ext cx="1682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Output</a:t>
            </a:r>
          </a:p>
          <a:p>
            <a:r>
              <a:rPr lang="en-IN" b="1" dirty="0">
                <a:solidFill>
                  <a:srgbClr val="002060"/>
                </a:solidFill>
              </a:rPr>
              <a:t>0 null 0.0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31E87-B863-1C03-45B6-0CE0FEA2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836" y="104439"/>
            <a:ext cx="3340787" cy="1052008"/>
          </a:xfrm>
        </p:spPr>
        <p:txBody>
          <a:bodyPr/>
          <a:lstStyle/>
          <a:p>
            <a:r>
              <a:rPr lang="en-IN" dirty="0">
                <a:solidFill>
                  <a:srgbClr val="BC0460"/>
                </a:solidFill>
              </a:rPr>
              <a:t>Example 1:</a:t>
            </a:r>
          </a:p>
        </p:txBody>
      </p:sp>
    </p:spTree>
    <p:extLst>
      <p:ext uri="{BB962C8B-B14F-4D97-AF65-F5344CB8AC3E}">
        <p14:creationId xmlns:p14="http://schemas.microsoft.com/office/powerpoint/2010/main" val="305626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1D73F-C5A9-D2F2-AAB8-16A7FF797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9737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AEA57-055C-1D28-017E-F913D0F0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646" y="1099366"/>
            <a:ext cx="3720354" cy="765944"/>
          </a:xfrm>
        </p:spPr>
        <p:txBody>
          <a:bodyPr>
            <a:noAutofit/>
          </a:bodyPr>
          <a:lstStyle/>
          <a:p>
            <a:pPr algn="ctr"/>
            <a:r>
              <a:rPr lang="en-IN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IN" sz="3200" b="1" dirty="0">
                <a:solidFill>
                  <a:srgbClr val="BC0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current class instance variable</a:t>
            </a:r>
          </a:p>
        </p:txBody>
      </p:sp>
    </p:spTree>
    <p:extLst>
      <p:ext uri="{BB962C8B-B14F-4D97-AF65-F5344CB8AC3E}">
        <p14:creationId xmlns:p14="http://schemas.microsoft.com/office/powerpoint/2010/main" val="404565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81" y="650936"/>
            <a:ext cx="9601196" cy="45980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BC0460"/>
                </a:solidFill>
              </a:rPr>
              <a:t>Constructors</a:t>
            </a:r>
            <a:endParaRPr lang="en-IN" dirty="0">
              <a:solidFill>
                <a:srgbClr val="BC04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264" y="344929"/>
            <a:ext cx="10614111" cy="5616599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initializes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 object when it is created.</a:t>
            </a:r>
          </a:p>
          <a:p>
            <a:pPr algn="just">
              <a:lnSpc>
                <a:spcPct val="200000"/>
              </a:lnSpc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has the </a:t>
            </a:r>
            <a:r>
              <a:rPr lang="en-US" alt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name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 its class and is syntactically similar to a method, but constructors have </a:t>
            </a:r>
            <a:r>
              <a:rPr lang="en-US" alt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explicit </a:t>
            </a:r>
            <a:r>
              <a:rPr lang="en-US" alt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3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D6606-D3B3-99E4-8A72-F3AEC868E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1" y="0"/>
            <a:ext cx="9415990" cy="68768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952B8-201D-BFA9-74B6-E1244542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965" y="1387556"/>
            <a:ext cx="3024154" cy="470109"/>
          </a:xfrm>
        </p:spPr>
        <p:txBody>
          <a:bodyPr>
            <a:noAutofit/>
          </a:bodyPr>
          <a:lstStyle/>
          <a:p>
            <a:r>
              <a:rPr lang="en-IN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IN" sz="3200" b="1" dirty="0">
                <a:solidFill>
                  <a:srgbClr val="BC04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to invoke current class method</a:t>
            </a:r>
          </a:p>
        </p:txBody>
      </p:sp>
    </p:spTree>
    <p:extLst>
      <p:ext uri="{BB962C8B-B14F-4D97-AF65-F5344CB8AC3E}">
        <p14:creationId xmlns:p14="http://schemas.microsoft.com/office/powerpoint/2010/main" val="388550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D9EF-0305-AB3C-127F-F5D9A1BE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7339"/>
            <a:ext cx="10058400" cy="1096922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BC0460"/>
                </a:solidFill>
              </a:rPr>
              <a:t>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2D9D-F022-BEC2-35D0-A875A174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94" y="1305620"/>
            <a:ext cx="11077329" cy="405079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static keyword in Java is used to define class-level members that belong to the class rather than instances (objects). It can be applied to:</a:t>
            </a:r>
          </a:p>
          <a:p>
            <a:pPr marL="0" indent="0">
              <a:buNone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lvl="1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lvl="1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lvl="1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Nested class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9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0990-74B6-DCBE-2E22-EA20360A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01" y="90185"/>
            <a:ext cx="10058400" cy="770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Static Variables (Class 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2AC2-2F47-0DB5-E5EB-E7FCA90F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30" y="1335740"/>
            <a:ext cx="3824882" cy="450924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static variable belongs to the class and is shared by all objects.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is stored in the method area and initialized only once when the class is loaded.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B84E-DBE0-8746-556E-66728AD8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25" y="860612"/>
            <a:ext cx="7411776" cy="59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26364-B121-F231-3AAD-31B03173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66500D-F121-FE37-04C2-8C1F6F95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466" y="0"/>
            <a:ext cx="762453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46758-2E93-CE7C-3C40-E5C58924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57" y="4868751"/>
            <a:ext cx="2227296" cy="189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BBD45-E06B-7B31-CD28-4DE717C1FEC9}"/>
              </a:ext>
            </a:extLst>
          </p:cNvPr>
          <p:cNvSpPr txBox="1"/>
          <p:nvPr/>
        </p:nvSpPr>
        <p:spPr>
          <a:xfrm>
            <a:off x="1761564" y="4159623"/>
            <a:ext cx="187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03AEB-3077-EF1C-A9AD-4FDAAC73E58D}"/>
              </a:ext>
            </a:extLst>
          </p:cNvPr>
          <p:cNvSpPr txBox="1"/>
          <p:nvPr/>
        </p:nvSpPr>
        <p:spPr>
          <a:xfrm>
            <a:off x="923798" y="448235"/>
            <a:ext cx="3365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NON-STATIC VARIABLE</a:t>
            </a:r>
          </a:p>
        </p:txBody>
      </p:sp>
    </p:spTree>
    <p:extLst>
      <p:ext uri="{BB962C8B-B14F-4D97-AF65-F5344CB8AC3E}">
        <p14:creationId xmlns:p14="http://schemas.microsoft.com/office/powerpoint/2010/main" val="1011357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D7B-685D-D8BC-0DC0-FC0F0812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3291"/>
            <a:ext cx="10058400" cy="886968"/>
          </a:xfrm>
        </p:spPr>
        <p:txBody>
          <a:bodyPr/>
          <a:lstStyle/>
          <a:p>
            <a:pPr algn="ctr"/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9CEE-A41A-CD87-9B58-427E83E5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88" y="1702756"/>
            <a:ext cx="4192436" cy="40507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/>
              <a:t>A static method belongs to the class, not the object.</a:t>
            </a:r>
          </a:p>
          <a:p>
            <a:pPr algn="just"/>
            <a:r>
              <a:rPr lang="en-US" sz="3200" dirty="0"/>
              <a:t>It can be called without creating an object.</a:t>
            </a:r>
          </a:p>
          <a:p>
            <a:pPr algn="just"/>
            <a:r>
              <a:rPr lang="en-US" sz="3200" dirty="0"/>
              <a:t>Cannot access non-static (instance) variables or methods directly.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DFA9E-64DC-DB8E-D8A8-7A8005B4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316" y="815788"/>
            <a:ext cx="7743684" cy="60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6358-420D-C43E-756A-777E62D3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89" y="63291"/>
            <a:ext cx="10058400" cy="743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Static Block (Static Initializer)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00FB-5C07-4B3D-CBC6-D5B95B48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78" y="726143"/>
            <a:ext cx="3224246" cy="4050792"/>
          </a:xfrm>
        </p:spPr>
        <p:txBody>
          <a:bodyPr>
            <a:normAutofit/>
          </a:bodyPr>
          <a:lstStyle/>
          <a:p>
            <a:r>
              <a:rPr lang="en-US" sz="3200" dirty="0"/>
              <a:t>Executed only once when the class is loaded into memory.</a:t>
            </a:r>
          </a:p>
          <a:p>
            <a:r>
              <a:rPr lang="en-US" sz="3200" dirty="0"/>
              <a:t>Used for initializing static variables.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31362-48C8-4516-9BD2-47138D9F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8" y="5770138"/>
            <a:ext cx="2641392" cy="872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61B755-7584-792A-4A03-62B1058A97C9}"/>
              </a:ext>
            </a:extLst>
          </p:cNvPr>
          <p:cNvSpPr txBox="1"/>
          <p:nvPr/>
        </p:nvSpPr>
        <p:spPr>
          <a:xfrm>
            <a:off x="978602" y="5011926"/>
            <a:ext cx="187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821E2-243B-1CB4-98C9-09B07EB0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60" y="1030941"/>
            <a:ext cx="8499340" cy="58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2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A43C-9154-B2A5-8141-E8FA89B5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67650"/>
          </a:xfrm>
        </p:spPr>
        <p:txBody>
          <a:bodyPr/>
          <a:lstStyle/>
          <a:p>
            <a:pPr algn="ctr"/>
            <a:r>
              <a:rPr lang="en-US" dirty="0"/>
              <a:t>Static Nested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5559-0CE4-A72C-CF40-F1E216180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8726"/>
            <a:ext cx="4344834" cy="4050792"/>
          </a:xfrm>
        </p:spPr>
        <p:txBody>
          <a:bodyPr>
            <a:normAutofit/>
          </a:bodyPr>
          <a:lstStyle/>
          <a:p>
            <a:r>
              <a:rPr lang="en-US" sz="3200" dirty="0"/>
              <a:t>A static nested class (also called a static inner class) does not need an instance of the outer class.</a:t>
            </a:r>
          </a:p>
          <a:p>
            <a:r>
              <a:rPr lang="en-US" sz="3200" dirty="0"/>
              <a:t>It cannot access non-static members of the outer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7981F-5D52-8600-F6CD-512617D2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40" y="2061882"/>
            <a:ext cx="7570960" cy="4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5767B-36AC-6997-4408-37B85243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131523"/>
            <a:ext cx="11665527" cy="65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66172-0B58-5890-6B3A-DED8A9D10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318" y="-1"/>
            <a:ext cx="8234082" cy="6858001"/>
          </a:xfrm>
        </p:spPr>
      </p:pic>
    </p:spTree>
    <p:extLst>
      <p:ext uri="{BB962C8B-B14F-4D97-AF65-F5344CB8AC3E}">
        <p14:creationId xmlns:p14="http://schemas.microsoft.com/office/powerpoint/2010/main" val="340662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3D51-7573-8AC2-DA84-7D4A809E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BC0460"/>
                </a:solidFill>
              </a:rPr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2500-64E1-1C4E-EABF-97733482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647023" cy="4050792"/>
          </a:xfrm>
        </p:spPr>
        <p:txBody>
          <a:bodyPr>
            <a:normAutofit/>
          </a:bodyPr>
          <a:lstStyle/>
          <a:p>
            <a:r>
              <a:rPr lang="en-IN" sz="3200" dirty="0"/>
              <a:t>Constructors used should have different parameters ( either different numbers of parameters or different types of parameters).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9091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31EB-B516-4F35-7337-78CA8056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BC0460"/>
                </a:solidFill>
              </a:rPr>
              <a:t>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552C-553E-E0FF-DB89-FE296DCD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 constructor (no-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constructor)</a:t>
            </a:r>
          </a:p>
          <a:p>
            <a:pPr algn="just">
              <a:buFont typeface="+mj-lt"/>
              <a:buAutoNum type="arabicPeriod"/>
            </a:pP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Parameterized constructor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5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FE7252-093A-5FEE-965C-135AE843E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355976" cy="68412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E0401-8F25-EA46-FB4C-7F71F46B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565" y="38994"/>
            <a:ext cx="6109435" cy="68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2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EA8-AEC7-7A1C-4583-B378877E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09820"/>
            <a:ext cx="10058400" cy="3759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BC0460"/>
                </a:solidFill>
              </a:rPr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5414-ED4E-19CF-506F-0DE1FC1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17" y="830490"/>
            <a:ext cx="11153529" cy="4050792"/>
          </a:xfrm>
        </p:spPr>
        <p:txBody>
          <a:bodyPr/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Create a class named Rectangle2 and create two objects and determine the area of the rectangle. Use parameterized constructs.</a:t>
            </a:r>
          </a:p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Write a Java program to calculate the perimeter of a square, triangle and rectangle.</a:t>
            </a:r>
          </a:p>
          <a:p>
            <a:pPr algn="just"/>
            <a:r>
              <a:rPr lang="en-US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Write a program to add, subtract, multiply and divide two numbers. Create methods for each, and the method multiply and divide should return value.</a:t>
            </a:r>
            <a:endParaRPr lang="en-IN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Write a Java program to classify the intensity of rainfall received in a week based on their </a:t>
            </a:r>
            <a:r>
              <a:rPr lang="en-US" b="1" u="sng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average rainfall </a:t>
            </a:r>
            <a:r>
              <a:rPr lang="en-US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a week. Get the daily rainfall in mm for the week. The intensity of rainfall is as follows: Return average rainfall.</a:t>
            </a:r>
            <a:endParaRPr lang="en-IN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B3031D-5177-7CA8-5C9F-2142897D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83931"/>
              </p:ext>
            </p:extLst>
          </p:nvPr>
        </p:nvGraphicFramePr>
        <p:xfrm>
          <a:off x="6629401" y="3429000"/>
          <a:ext cx="5459506" cy="3389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67">
                  <a:extLst>
                    <a:ext uri="{9D8B030D-6E8A-4147-A177-3AD203B41FA5}">
                      <a16:colId xmlns:a16="http://schemas.microsoft.com/office/drawing/2014/main" val="3952112904"/>
                    </a:ext>
                  </a:extLst>
                </a:gridCol>
                <a:gridCol w="2651439">
                  <a:extLst>
                    <a:ext uri="{9D8B030D-6E8A-4147-A177-3AD203B41FA5}">
                      <a16:colId xmlns:a16="http://schemas.microsoft.com/office/drawing/2014/main" val="2743199910"/>
                    </a:ext>
                  </a:extLst>
                </a:gridCol>
              </a:tblGrid>
              <a:tr h="489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of rainfall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Rain fall in mm 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56161"/>
                  </a:ext>
                </a:extLst>
              </a:tr>
              <a:tr h="483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Rain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0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17604"/>
                  </a:ext>
                </a:extLst>
              </a:tr>
              <a:tr h="483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&lt; R &lt;= 10.0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40789"/>
                  </a:ext>
                </a:extLst>
              </a:tr>
              <a:tr h="483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 &lt; R &lt; 35.5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91025"/>
                  </a:ext>
                </a:extLst>
              </a:tr>
              <a:tr h="483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Rather Heavy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 &lt; R &lt;= 64.4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968273"/>
                  </a:ext>
                </a:extLst>
              </a:tr>
              <a:tr h="483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Heavy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64.4 &lt; R &lt;= 124.4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044900"/>
                  </a:ext>
                </a:extLst>
              </a:tr>
              <a:tr h="483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Heavy</a:t>
                      </a:r>
                      <a:endParaRPr lang="en-IN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&gt; 124.4</a:t>
                      </a:r>
                      <a:endParaRPr lang="en-IN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9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020A-1242-1C86-447E-F9DFE7C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BC0460"/>
                </a:solidFill>
              </a:rPr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3149-27F0-C2DA-E8C2-01B4B78E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222A0B-C88B-D3F2-3722-0ED05A489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20" y="3640656"/>
            <a:ext cx="2918011" cy="13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6CDC-B15F-F210-38B5-0E0B3EA4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13" y="0"/>
            <a:ext cx="10058400" cy="113777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BC0460"/>
                </a:solidFill>
              </a:rPr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8B856-0CB5-DF07-3352-99E8B976D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54" y="1072730"/>
            <a:ext cx="9855259" cy="5579082"/>
          </a:xfrm>
        </p:spPr>
      </p:pic>
    </p:spTree>
    <p:extLst>
      <p:ext uri="{BB962C8B-B14F-4D97-AF65-F5344CB8AC3E}">
        <p14:creationId xmlns:p14="http://schemas.microsoft.com/office/powerpoint/2010/main" val="84185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09345-DC39-50AD-57D7-A43F1960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34" y="0"/>
            <a:ext cx="9305366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12F08E-212D-B326-D45E-7963EE14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495" y="2483224"/>
            <a:ext cx="3000129" cy="105783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BC0460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92469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BFDFDB-907B-E1AC-6FAE-9A8E2D2B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0542494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4D592D-C8AB-9301-4DE4-C61BF974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988" y="277906"/>
            <a:ext cx="3000129" cy="105783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BC0460"/>
                </a:solidFill>
              </a:rPr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302115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774F-C209-0354-F481-CE6D6713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0" i="0" dirty="0">
                <a:solidFill>
                  <a:srgbClr val="BC0460"/>
                </a:solidFill>
                <a:effectLst/>
                <a:cs typeface="Arial" panose="020B0604020202020204" pitchFamily="34" charset="0"/>
              </a:rPr>
              <a:t>Parameterized constructor</a:t>
            </a:r>
            <a:br>
              <a:rPr lang="en-IN" sz="5400" b="0" i="0" dirty="0">
                <a:solidFill>
                  <a:srgbClr val="BC0460"/>
                </a:solidFill>
                <a:effectLst/>
                <a:cs typeface="Arial" panose="020B0604020202020204" pitchFamily="34" charset="0"/>
              </a:rPr>
            </a:br>
            <a:endParaRPr lang="en-IN" dirty="0">
              <a:solidFill>
                <a:srgbClr val="BC04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6BE9-20A0-04D8-6C01-863BB0A6C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5694"/>
            <a:ext cx="10058400" cy="4316506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inter-regular"/>
              </a:rPr>
              <a:t>A constructor which has a specific number of parameters is called a parameterized constructor.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705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607DEAA-886D-5529-A0F9-F05F7CEB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4" y="0"/>
            <a:ext cx="10569388" cy="6867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166AA8-B383-5805-A1D0-8AD69446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3751" y="1662953"/>
            <a:ext cx="2719355" cy="95025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BC0460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63397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92761-4672-4F21-A259-5AE02CD378AB}"/>
</file>

<file path=customXml/itemProps2.xml><?xml version="1.0" encoding="utf-8"?>
<ds:datastoreItem xmlns:ds="http://schemas.openxmlformats.org/officeDocument/2006/customXml" ds:itemID="{687AFABD-7929-4868-9838-716AAAD2A8CC}"/>
</file>

<file path=customXml/itemProps3.xml><?xml version="1.0" encoding="utf-8"?>
<ds:datastoreItem xmlns:ds="http://schemas.openxmlformats.org/officeDocument/2006/customXml" ds:itemID="{B3E8DBAF-25F2-4B2F-8D96-5152D9273E6B}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1670</TotalTime>
  <Words>612</Words>
  <Application>Microsoft Office PowerPoint</Application>
  <PresentationFormat>Widescreen</PresentationFormat>
  <Paragraphs>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inter-regular</vt:lpstr>
      <vt:lpstr>Rockwell</vt:lpstr>
      <vt:lpstr>Rockwell Condensed</vt:lpstr>
      <vt:lpstr>Wingdings</vt:lpstr>
      <vt:lpstr>Wood Type</vt:lpstr>
      <vt:lpstr>Module 3 - constructors</vt:lpstr>
      <vt:lpstr>Constructors</vt:lpstr>
      <vt:lpstr>Types of constructors</vt:lpstr>
      <vt:lpstr>Default constructor</vt:lpstr>
      <vt:lpstr>Example 1</vt:lpstr>
      <vt:lpstr>Example 2</vt:lpstr>
      <vt:lpstr>Example 3</vt:lpstr>
      <vt:lpstr>Parameterized constructor </vt:lpstr>
      <vt:lpstr>Example 1</vt:lpstr>
      <vt:lpstr>Example 2</vt:lpstr>
      <vt:lpstr>Example 1: With and Without constructors</vt:lpstr>
      <vt:lpstr>PowerPoint Presentation</vt:lpstr>
      <vt:lpstr>Example 2: With and without constructor</vt:lpstr>
      <vt:lpstr>PowerPoint Presentation</vt:lpstr>
      <vt:lpstr>destructors</vt:lpstr>
      <vt:lpstr>this keyword in JAVA</vt:lpstr>
      <vt:lpstr>Usage of This keyword</vt:lpstr>
      <vt:lpstr>Example 1:</vt:lpstr>
      <vt:lpstr>This - current class instance variable</vt:lpstr>
      <vt:lpstr>this – to invoke current class method</vt:lpstr>
      <vt:lpstr>Static keyword</vt:lpstr>
      <vt:lpstr>Static Variables (Class Variables)</vt:lpstr>
      <vt:lpstr>PowerPoint Presentation</vt:lpstr>
      <vt:lpstr>Static Methods</vt:lpstr>
      <vt:lpstr>Static Block (Static Initializer)</vt:lpstr>
      <vt:lpstr>Static Nested Class</vt:lpstr>
      <vt:lpstr>PowerPoint Presentation</vt:lpstr>
      <vt:lpstr>PowerPoint Presentation</vt:lpstr>
      <vt:lpstr>Constructor overloading</vt:lpstr>
      <vt:lpstr>PowerPoint Presentation</vt:lpstr>
      <vt:lpstr>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3 - constructors</dc:title>
  <dc:creator>Chrishia Christudhas</dc:creator>
  <cp:lastModifiedBy>Soni Raj</cp:lastModifiedBy>
  <cp:revision>28</cp:revision>
  <dcterms:created xsi:type="dcterms:W3CDTF">2023-04-26T15:27:40Z</dcterms:created>
  <dcterms:modified xsi:type="dcterms:W3CDTF">2025-02-12T05:05:04Z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