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09" r:id="rId6"/>
    <p:sldId id="311" r:id="rId7"/>
    <p:sldId id="312" r:id="rId8"/>
    <p:sldId id="338" r:id="rId9"/>
    <p:sldId id="329" r:id="rId10"/>
    <p:sldId id="339" r:id="rId11"/>
    <p:sldId id="348" r:id="rId12"/>
    <p:sldId id="335" r:id="rId13"/>
    <p:sldId id="313" r:id="rId14"/>
    <p:sldId id="314" r:id="rId15"/>
    <p:sldId id="315" r:id="rId16"/>
    <p:sldId id="340" r:id="rId17"/>
    <p:sldId id="349" r:id="rId18"/>
    <p:sldId id="350" r:id="rId19"/>
    <p:sldId id="355" r:id="rId20"/>
    <p:sldId id="354" r:id="rId21"/>
    <p:sldId id="351" r:id="rId22"/>
    <p:sldId id="352" r:id="rId23"/>
    <p:sldId id="353" r:id="rId24"/>
    <p:sldId id="334" r:id="rId25"/>
    <p:sldId id="345" r:id="rId26"/>
    <p:sldId id="347" r:id="rId27"/>
    <p:sldId id="341" r:id="rId28"/>
    <p:sldId id="343" r:id="rId29"/>
    <p:sldId id="344" r:id="rId30"/>
    <p:sldId id="34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73" autoAdjust="0"/>
    <p:restoredTop sz="94619" autoAdjust="0"/>
  </p:normalViewPr>
  <p:slideViewPr>
    <p:cSldViewPr snapToGrid="0">
      <p:cViewPr varScale="1">
        <p:scale>
          <a:sx n="85" d="100"/>
          <a:sy n="85" d="100"/>
        </p:scale>
        <p:origin x="46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hia Christudhas" userId="b27dcc0655e73d90" providerId="LiveId" clId="{8725EC55-5E81-4F6A-A8D2-31FB3C465249}"/>
    <pc:docChg chg="custSel addSld delSld modSld">
      <pc:chgData name="Chrishia Christudhas" userId="b27dcc0655e73d90" providerId="LiveId" clId="{8725EC55-5E81-4F6A-A8D2-31FB3C465249}" dt="2023-05-04T18:22:23.807" v="658" actId="20577"/>
      <pc:docMkLst>
        <pc:docMk/>
      </pc:docMkLst>
      <pc:sldChg chg="modSp mod">
        <pc:chgData name="Chrishia Christudhas" userId="b27dcc0655e73d90" providerId="LiveId" clId="{8725EC55-5E81-4F6A-A8D2-31FB3C465249}" dt="2023-05-04T15:59:57.550" v="114" actId="255"/>
        <pc:sldMkLst>
          <pc:docMk/>
          <pc:sldMk cId="225896833" sldId="309"/>
        </pc:sldMkLst>
        <pc:spChg chg="mod">
          <ac:chgData name="Chrishia Christudhas" userId="b27dcc0655e73d90" providerId="LiveId" clId="{8725EC55-5E81-4F6A-A8D2-31FB3C465249}" dt="2023-05-04T15:59:57.550" v="114" actId="255"/>
          <ac:spMkLst>
            <pc:docMk/>
            <pc:sldMk cId="225896833" sldId="309"/>
            <ac:spMk id="3" creationId="{206645C8-1B7C-42CF-9BD4-F482520DDD96}"/>
          </ac:spMkLst>
        </pc:spChg>
      </pc:sldChg>
      <pc:sldChg chg="modSp mod">
        <pc:chgData name="Chrishia Christudhas" userId="b27dcc0655e73d90" providerId="LiveId" clId="{8725EC55-5E81-4F6A-A8D2-31FB3C465249}" dt="2023-05-04T16:05:25.964" v="136" actId="20577"/>
        <pc:sldMkLst>
          <pc:docMk/>
          <pc:sldMk cId="1780414138" sldId="311"/>
        </pc:sldMkLst>
        <pc:spChg chg="mod">
          <ac:chgData name="Chrishia Christudhas" userId="b27dcc0655e73d90" providerId="LiveId" clId="{8725EC55-5E81-4F6A-A8D2-31FB3C465249}" dt="2023-05-04T16:05:25.964" v="136" actId="20577"/>
          <ac:spMkLst>
            <pc:docMk/>
            <pc:sldMk cId="1780414138" sldId="311"/>
            <ac:spMk id="3" creationId="{A8306856-065F-4EDA-AE47-B956B31181DB}"/>
          </ac:spMkLst>
        </pc:spChg>
      </pc:sldChg>
      <pc:sldChg chg="modSp mod">
        <pc:chgData name="Chrishia Christudhas" userId="b27dcc0655e73d90" providerId="LiveId" clId="{8725EC55-5E81-4F6A-A8D2-31FB3C465249}" dt="2023-05-04T16:31:55.241" v="156" actId="1076"/>
        <pc:sldMkLst>
          <pc:docMk/>
          <pc:sldMk cId="2932105231" sldId="313"/>
        </pc:sldMkLst>
        <pc:picChg chg="mod">
          <ac:chgData name="Chrishia Christudhas" userId="b27dcc0655e73d90" providerId="LiveId" clId="{8725EC55-5E81-4F6A-A8D2-31FB3C465249}" dt="2023-05-04T16:31:55.241" v="156" actId="1076"/>
          <ac:picMkLst>
            <pc:docMk/>
            <pc:sldMk cId="2932105231" sldId="313"/>
            <ac:picMk id="5" creationId="{65E7DCDA-66DA-BBAB-1734-AE4AE307F7D9}"/>
          </ac:picMkLst>
        </pc:picChg>
      </pc:sldChg>
      <pc:sldChg chg="del">
        <pc:chgData name="Chrishia Christudhas" userId="b27dcc0655e73d90" providerId="LiveId" clId="{8725EC55-5E81-4F6A-A8D2-31FB3C465249}" dt="2023-05-04T16:22:12.639" v="155" actId="47"/>
        <pc:sldMkLst>
          <pc:docMk/>
          <pc:sldMk cId="933946832" sldId="328"/>
        </pc:sldMkLst>
      </pc:sldChg>
      <pc:sldChg chg="delSp modSp mod">
        <pc:chgData name="Chrishia Christudhas" userId="b27dcc0655e73d90" providerId="LiveId" clId="{8725EC55-5E81-4F6A-A8D2-31FB3C465249}" dt="2023-05-04T18:07:21.321" v="649" actId="255"/>
        <pc:sldMkLst>
          <pc:docMk/>
          <pc:sldMk cId="3998502495" sldId="334"/>
        </pc:sldMkLst>
        <pc:spChg chg="mod">
          <ac:chgData name="Chrishia Christudhas" userId="b27dcc0655e73d90" providerId="LiveId" clId="{8725EC55-5E81-4F6A-A8D2-31FB3C465249}" dt="2023-05-04T17:05:23.594" v="351" actId="207"/>
          <ac:spMkLst>
            <pc:docMk/>
            <pc:sldMk cId="3998502495" sldId="334"/>
            <ac:spMk id="2" creationId="{10D16E82-3359-4D9A-9580-50F2EFCB9BB1}"/>
          </ac:spMkLst>
        </pc:spChg>
        <pc:spChg chg="mod">
          <ac:chgData name="Chrishia Christudhas" userId="b27dcc0655e73d90" providerId="LiveId" clId="{8725EC55-5E81-4F6A-A8D2-31FB3C465249}" dt="2023-05-04T18:07:21.321" v="649" actId="255"/>
          <ac:spMkLst>
            <pc:docMk/>
            <pc:sldMk cId="3998502495" sldId="334"/>
            <ac:spMk id="3" creationId="{90A8C400-11BE-4EF7-A1F4-85BA96778018}"/>
          </ac:spMkLst>
        </pc:spChg>
        <pc:picChg chg="del">
          <ac:chgData name="Chrishia Christudhas" userId="b27dcc0655e73d90" providerId="LiveId" clId="{8725EC55-5E81-4F6A-A8D2-31FB3C465249}" dt="2023-05-04T17:22:14.768" v="519" actId="478"/>
          <ac:picMkLst>
            <pc:docMk/>
            <pc:sldMk cId="3998502495" sldId="334"/>
            <ac:picMk id="6" creationId="{9D6E7607-DF08-49B8-9491-2B1499D661FC}"/>
          </ac:picMkLst>
        </pc:picChg>
      </pc:sldChg>
      <pc:sldChg chg="addSp delSp modSp mod">
        <pc:chgData name="Chrishia Christudhas" userId="b27dcc0655e73d90" providerId="LiveId" clId="{8725EC55-5E81-4F6A-A8D2-31FB3C465249}" dt="2023-05-04T16:19:41.913" v="153" actId="1076"/>
        <pc:sldMkLst>
          <pc:docMk/>
          <pc:sldMk cId="2780854454" sldId="338"/>
        </pc:sldMkLst>
        <pc:spChg chg="add del mod">
          <ac:chgData name="Chrishia Christudhas" userId="b27dcc0655e73d90" providerId="LiveId" clId="{8725EC55-5E81-4F6A-A8D2-31FB3C465249}" dt="2023-05-04T16:14:52.985" v="138" actId="931"/>
          <ac:spMkLst>
            <pc:docMk/>
            <pc:sldMk cId="2780854454" sldId="338"/>
            <ac:spMk id="4" creationId="{C3B81CDE-D0D8-4AF2-C0BB-82E2F2F7AAFF}"/>
          </ac:spMkLst>
        </pc:spChg>
        <pc:picChg chg="del">
          <ac:chgData name="Chrishia Christudhas" userId="b27dcc0655e73d90" providerId="LiveId" clId="{8725EC55-5E81-4F6A-A8D2-31FB3C465249}" dt="2023-05-04T16:14:39.672" v="137" actId="478"/>
          <ac:picMkLst>
            <pc:docMk/>
            <pc:sldMk cId="2780854454" sldId="338"/>
            <ac:picMk id="5" creationId="{D30F87A4-C3B4-56B1-9007-81410CFF048F}"/>
          </ac:picMkLst>
        </pc:picChg>
        <pc:picChg chg="add mod">
          <ac:chgData name="Chrishia Christudhas" userId="b27dcc0655e73d90" providerId="LiveId" clId="{8725EC55-5E81-4F6A-A8D2-31FB3C465249}" dt="2023-05-04T16:19:32.168" v="147" actId="1076"/>
          <ac:picMkLst>
            <pc:docMk/>
            <pc:sldMk cId="2780854454" sldId="338"/>
            <ac:picMk id="7" creationId="{0BAE30B7-1FD4-6943-4721-E51912809261}"/>
          </ac:picMkLst>
        </pc:picChg>
        <pc:picChg chg="add mod">
          <ac:chgData name="Chrishia Christudhas" userId="b27dcc0655e73d90" providerId="LiveId" clId="{8725EC55-5E81-4F6A-A8D2-31FB3C465249}" dt="2023-05-04T16:19:41.913" v="153" actId="1076"/>
          <ac:picMkLst>
            <pc:docMk/>
            <pc:sldMk cId="2780854454" sldId="338"/>
            <ac:picMk id="9" creationId="{C7491423-09F8-32C6-CBFE-B1ED1819CF92}"/>
          </ac:picMkLst>
        </pc:picChg>
      </pc:sldChg>
      <pc:sldChg chg="modSp mod">
        <pc:chgData name="Chrishia Christudhas" userId="b27dcc0655e73d90" providerId="LiveId" clId="{8725EC55-5E81-4F6A-A8D2-31FB3C465249}" dt="2023-05-04T16:21:38.602" v="154" actId="14100"/>
        <pc:sldMkLst>
          <pc:docMk/>
          <pc:sldMk cId="3927968644" sldId="339"/>
        </pc:sldMkLst>
        <pc:picChg chg="mod">
          <ac:chgData name="Chrishia Christudhas" userId="b27dcc0655e73d90" providerId="LiveId" clId="{8725EC55-5E81-4F6A-A8D2-31FB3C465249}" dt="2023-05-04T16:21:38.602" v="154" actId="14100"/>
          <ac:picMkLst>
            <pc:docMk/>
            <pc:sldMk cId="3927968644" sldId="339"/>
            <ac:picMk id="5" creationId="{6B02BDFA-B7DC-68AB-89CE-E28324FB4C3F}"/>
          </ac:picMkLst>
        </pc:picChg>
      </pc:sldChg>
      <pc:sldChg chg="del">
        <pc:chgData name="Chrishia Christudhas" userId="b27dcc0655e73d90" providerId="LiveId" clId="{8725EC55-5E81-4F6A-A8D2-31FB3C465249}" dt="2023-05-04T18:06:39.624" v="648" actId="47"/>
        <pc:sldMkLst>
          <pc:docMk/>
          <pc:sldMk cId="1616698756" sldId="341"/>
        </pc:sldMkLst>
      </pc:sldChg>
      <pc:sldChg chg="del">
        <pc:chgData name="Chrishia Christudhas" userId="b27dcc0655e73d90" providerId="LiveId" clId="{8725EC55-5E81-4F6A-A8D2-31FB3C465249}" dt="2023-05-04T18:06:39.624" v="648" actId="47"/>
        <pc:sldMkLst>
          <pc:docMk/>
          <pc:sldMk cId="206495373" sldId="342"/>
        </pc:sldMkLst>
      </pc:sldChg>
      <pc:sldChg chg="addSp delSp modSp new mod">
        <pc:chgData name="Chrishia Christudhas" userId="b27dcc0655e73d90" providerId="LiveId" clId="{8725EC55-5E81-4F6A-A8D2-31FB3C465249}" dt="2023-05-04T17:05:18.810" v="350" actId="207"/>
        <pc:sldMkLst>
          <pc:docMk/>
          <pc:sldMk cId="1790049346" sldId="343"/>
        </pc:sldMkLst>
        <pc:spChg chg="mod">
          <ac:chgData name="Chrishia Christudhas" userId="b27dcc0655e73d90" providerId="LiveId" clId="{8725EC55-5E81-4F6A-A8D2-31FB3C465249}" dt="2023-05-04T17:05:18.810" v="350" actId="207"/>
          <ac:spMkLst>
            <pc:docMk/>
            <pc:sldMk cId="1790049346" sldId="343"/>
            <ac:spMk id="2" creationId="{18874D35-4375-8659-504A-C7201C37BCED}"/>
          </ac:spMkLst>
        </pc:spChg>
        <pc:spChg chg="del">
          <ac:chgData name="Chrishia Christudhas" userId="b27dcc0655e73d90" providerId="LiveId" clId="{8725EC55-5E81-4F6A-A8D2-31FB3C465249}" dt="2023-05-04T17:04:50.811" v="334" actId="931"/>
          <ac:spMkLst>
            <pc:docMk/>
            <pc:sldMk cId="1790049346" sldId="343"/>
            <ac:spMk id="3" creationId="{F9AD73E4-73C6-8F5B-7B69-132603AB56D1}"/>
          </ac:spMkLst>
        </pc:spChg>
        <pc:picChg chg="add mod">
          <ac:chgData name="Chrishia Christudhas" userId="b27dcc0655e73d90" providerId="LiveId" clId="{8725EC55-5E81-4F6A-A8D2-31FB3C465249}" dt="2023-05-04T17:04:57.096" v="337" actId="14100"/>
          <ac:picMkLst>
            <pc:docMk/>
            <pc:sldMk cId="1790049346" sldId="343"/>
            <ac:picMk id="5" creationId="{2A6F549C-3A98-3738-D761-2C419A1A68D3}"/>
          </ac:picMkLst>
        </pc:picChg>
      </pc:sldChg>
      <pc:sldChg chg="addSp delSp modSp new mod">
        <pc:chgData name="Chrishia Christudhas" userId="b27dcc0655e73d90" providerId="LiveId" clId="{8725EC55-5E81-4F6A-A8D2-31FB3C465249}" dt="2023-05-04T17:35:50.291" v="588" actId="1076"/>
        <pc:sldMkLst>
          <pc:docMk/>
          <pc:sldMk cId="1052674391" sldId="344"/>
        </pc:sldMkLst>
        <pc:spChg chg="mod">
          <ac:chgData name="Chrishia Christudhas" userId="b27dcc0655e73d90" providerId="LiveId" clId="{8725EC55-5E81-4F6A-A8D2-31FB3C465249}" dt="2023-05-04T17:05:15.231" v="349" actId="207"/>
          <ac:spMkLst>
            <pc:docMk/>
            <pc:sldMk cId="1052674391" sldId="344"/>
            <ac:spMk id="2" creationId="{E4AECD8A-7032-3CD3-6B20-EB6026002C36}"/>
          </ac:spMkLst>
        </pc:spChg>
        <pc:spChg chg="del">
          <ac:chgData name="Chrishia Christudhas" userId="b27dcc0655e73d90" providerId="LiveId" clId="{8725EC55-5E81-4F6A-A8D2-31FB3C465249}" dt="2023-05-04T17:35:41.391" v="584" actId="931"/>
          <ac:spMkLst>
            <pc:docMk/>
            <pc:sldMk cId="1052674391" sldId="344"/>
            <ac:spMk id="3" creationId="{D3F2601F-879A-3663-958A-59C1477AB971}"/>
          </ac:spMkLst>
        </pc:spChg>
        <pc:picChg chg="add mod">
          <ac:chgData name="Chrishia Christudhas" userId="b27dcc0655e73d90" providerId="LiveId" clId="{8725EC55-5E81-4F6A-A8D2-31FB3C465249}" dt="2023-05-04T17:35:50.291" v="588" actId="1076"/>
          <ac:picMkLst>
            <pc:docMk/>
            <pc:sldMk cId="1052674391" sldId="344"/>
            <ac:picMk id="5" creationId="{3381C38F-7424-F5A9-86B9-1ABC45E7E824}"/>
          </ac:picMkLst>
        </pc:picChg>
      </pc:sldChg>
      <pc:sldChg chg="modSp new mod">
        <pc:chgData name="Chrishia Christudhas" userId="b27dcc0655e73d90" providerId="LiveId" clId="{8725EC55-5E81-4F6A-A8D2-31FB3C465249}" dt="2023-05-04T17:34:14.838" v="583" actId="20577"/>
        <pc:sldMkLst>
          <pc:docMk/>
          <pc:sldMk cId="1629533640" sldId="345"/>
        </pc:sldMkLst>
        <pc:spChg chg="mod">
          <ac:chgData name="Chrishia Christudhas" userId="b27dcc0655e73d90" providerId="LiveId" clId="{8725EC55-5E81-4F6A-A8D2-31FB3C465249}" dt="2023-05-04T17:22:42.128" v="524" actId="20577"/>
          <ac:spMkLst>
            <pc:docMk/>
            <pc:sldMk cId="1629533640" sldId="345"/>
            <ac:spMk id="2" creationId="{D3ABCEEF-21C8-9F2B-734F-E93F7E9A38CD}"/>
          </ac:spMkLst>
        </pc:spChg>
        <pc:spChg chg="mod">
          <ac:chgData name="Chrishia Christudhas" userId="b27dcc0655e73d90" providerId="LiveId" clId="{8725EC55-5E81-4F6A-A8D2-31FB3C465249}" dt="2023-05-04T17:34:14.838" v="583" actId="20577"/>
          <ac:spMkLst>
            <pc:docMk/>
            <pc:sldMk cId="1629533640" sldId="345"/>
            <ac:spMk id="3" creationId="{6A0E9AFF-E9FD-2F4D-C916-3E33F0A8F674}"/>
          </ac:spMkLst>
        </pc:spChg>
      </pc:sldChg>
      <pc:sldChg chg="addSp delSp modSp new mod">
        <pc:chgData name="Chrishia Christudhas" userId="b27dcc0655e73d90" providerId="LiveId" clId="{8725EC55-5E81-4F6A-A8D2-31FB3C465249}" dt="2023-05-04T17:41:41.011" v="647" actId="14100"/>
        <pc:sldMkLst>
          <pc:docMk/>
          <pc:sldMk cId="1896684944" sldId="346"/>
        </pc:sldMkLst>
        <pc:spChg chg="mod">
          <ac:chgData name="Chrishia Christudhas" userId="b27dcc0655e73d90" providerId="LiveId" clId="{8725EC55-5E81-4F6A-A8D2-31FB3C465249}" dt="2023-05-04T17:41:32.648" v="643" actId="1076"/>
          <ac:spMkLst>
            <pc:docMk/>
            <pc:sldMk cId="1896684944" sldId="346"/>
            <ac:spMk id="2" creationId="{575774D8-34B7-F473-161D-6CB79AD056D5}"/>
          </ac:spMkLst>
        </pc:spChg>
        <pc:spChg chg="del">
          <ac:chgData name="Chrishia Christudhas" userId="b27dcc0655e73d90" providerId="LiveId" clId="{8725EC55-5E81-4F6A-A8D2-31FB3C465249}" dt="2023-05-04T17:41:09.654" v="636" actId="931"/>
          <ac:spMkLst>
            <pc:docMk/>
            <pc:sldMk cId="1896684944" sldId="346"/>
            <ac:spMk id="3" creationId="{A67B5004-D3C9-3F9A-AF67-D4E8ED6450A4}"/>
          </ac:spMkLst>
        </pc:spChg>
        <pc:picChg chg="add mod">
          <ac:chgData name="Chrishia Christudhas" userId="b27dcc0655e73d90" providerId="LiveId" clId="{8725EC55-5E81-4F6A-A8D2-31FB3C465249}" dt="2023-05-04T17:41:41.011" v="647" actId="14100"/>
          <ac:picMkLst>
            <pc:docMk/>
            <pc:sldMk cId="1896684944" sldId="346"/>
            <ac:picMk id="5" creationId="{0351D5C4-9936-7C7C-6656-659FE81786D9}"/>
          </ac:picMkLst>
        </pc:picChg>
      </pc:sldChg>
      <pc:sldChg chg="modSp new del mod">
        <pc:chgData name="Chrishia Christudhas" userId="b27dcc0655e73d90" providerId="LiveId" clId="{8725EC55-5E81-4F6A-A8D2-31FB3C465249}" dt="2023-05-04T17:22:48.902" v="525" actId="47"/>
        <pc:sldMkLst>
          <pc:docMk/>
          <pc:sldMk cId="2134186455" sldId="346"/>
        </pc:sldMkLst>
        <pc:spChg chg="mod">
          <ac:chgData name="Chrishia Christudhas" userId="b27dcc0655e73d90" providerId="LiveId" clId="{8725EC55-5E81-4F6A-A8D2-31FB3C465249}" dt="2023-05-04T17:22:02.833" v="517" actId="20577"/>
          <ac:spMkLst>
            <pc:docMk/>
            <pc:sldMk cId="2134186455" sldId="346"/>
            <ac:spMk id="2" creationId="{3E940118-99E5-B931-6BE4-2C32ABB71AB9}"/>
          </ac:spMkLst>
        </pc:spChg>
      </pc:sldChg>
      <pc:sldChg chg="modSp new mod">
        <pc:chgData name="Chrishia Christudhas" userId="b27dcc0655e73d90" providerId="LiveId" clId="{8725EC55-5E81-4F6A-A8D2-31FB3C465249}" dt="2023-05-04T18:22:23.807" v="658" actId="20577"/>
        <pc:sldMkLst>
          <pc:docMk/>
          <pc:sldMk cId="1623987145" sldId="347"/>
        </pc:sldMkLst>
        <pc:spChg chg="mod">
          <ac:chgData name="Chrishia Christudhas" userId="b27dcc0655e73d90" providerId="LiveId" clId="{8725EC55-5E81-4F6A-A8D2-31FB3C465249}" dt="2023-05-04T18:22:08.380" v="657" actId="207"/>
          <ac:spMkLst>
            <pc:docMk/>
            <pc:sldMk cId="1623987145" sldId="347"/>
            <ac:spMk id="2" creationId="{3DF09064-D924-9407-A37F-7ED4A711B2DB}"/>
          </ac:spMkLst>
        </pc:spChg>
        <pc:spChg chg="mod">
          <ac:chgData name="Chrishia Christudhas" userId="b27dcc0655e73d90" providerId="LiveId" clId="{8725EC55-5E81-4F6A-A8D2-31FB3C465249}" dt="2023-05-04T18:22:23.807" v="658" actId="20577"/>
          <ac:spMkLst>
            <pc:docMk/>
            <pc:sldMk cId="1623987145" sldId="347"/>
            <ac:spMk id="3" creationId="{E8D57217-C82A-6F98-51E0-DAEA4E4255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b="1" dirty="0"/>
              <a:t>Module 4 - Inheritance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a:stretch/>
        </p:blipFill>
        <p:spPr>
          <a:xfrm>
            <a:off x="7556686" y="1"/>
            <a:ext cx="4635315" cy="6857999"/>
          </a:xfrm>
          <a:prstGeom prst="rect">
            <a:avLst/>
          </a:prstGeom>
          <a:solidFill>
            <a:srgbClr val="750B59"/>
          </a:solidFill>
          <a:ln>
            <a:solidFill>
              <a:srgbClr val="750B59"/>
            </a:solid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FB63-6181-4DA3-A33C-4B5512D6F1CA}"/>
              </a:ext>
            </a:extLst>
          </p:cNvPr>
          <p:cNvSpPr>
            <a:spLocks noGrp="1"/>
          </p:cNvSpPr>
          <p:nvPr>
            <p:ph type="title"/>
          </p:nvPr>
        </p:nvSpPr>
        <p:spPr/>
        <p:txBody>
          <a:bodyPr>
            <a:normAutofit/>
          </a:bodyPr>
          <a:lstStyle/>
          <a:p>
            <a:r>
              <a:rPr lang="en-IN" dirty="0">
                <a:solidFill>
                  <a:srgbClr val="750B59"/>
                </a:solidFill>
              </a:rPr>
              <a:t>Single</a:t>
            </a:r>
          </a:p>
        </p:txBody>
      </p:sp>
      <p:pic>
        <p:nvPicPr>
          <p:cNvPr id="6" name="Content Placeholder 5">
            <a:extLst>
              <a:ext uri="{FF2B5EF4-FFF2-40B4-BE49-F238E27FC236}">
                <a16:creationId xmlns:a16="http://schemas.microsoft.com/office/drawing/2014/main" id="{69E2D712-5AF4-41BE-A0BC-688D0A5251DE}"/>
              </a:ext>
            </a:extLst>
          </p:cNvPr>
          <p:cNvPicPr>
            <a:picLocks noGrp="1" noChangeAspect="1"/>
          </p:cNvPicPr>
          <p:nvPr>
            <p:ph idx="1"/>
          </p:nvPr>
        </p:nvPicPr>
        <p:blipFill rotWithShape="1">
          <a:blip r:embed="rId2"/>
          <a:srcRect r="75089" b="44906"/>
          <a:stretch/>
        </p:blipFill>
        <p:spPr>
          <a:xfrm>
            <a:off x="1529924" y="2166945"/>
            <a:ext cx="2785139" cy="3268791"/>
          </a:xfrm>
        </p:spPr>
      </p:pic>
      <p:sp>
        <p:nvSpPr>
          <p:cNvPr id="4" name="Slide Number Placeholder 3">
            <a:extLst>
              <a:ext uri="{FF2B5EF4-FFF2-40B4-BE49-F238E27FC236}">
                <a16:creationId xmlns:a16="http://schemas.microsoft.com/office/drawing/2014/main" id="{1A3DFF78-93F9-409C-B4BD-0B488D613A14}"/>
              </a:ext>
            </a:extLst>
          </p:cNvPr>
          <p:cNvSpPr>
            <a:spLocks noGrp="1"/>
          </p:cNvSpPr>
          <p:nvPr>
            <p:ph type="sldNum" sz="quarter" idx="12"/>
          </p:nvPr>
        </p:nvSpPr>
        <p:spPr/>
        <p:txBody>
          <a:bodyPr/>
          <a:lstStyle/>
          <a:p>
            <a:fld id="{E97799C9-84D9-46D2-A11E-BCF8A720529D}" type="slidenum">
              <a:rPr lang="en-US" smtClean="0"/>
              <a:t>10</a:t>
            </a:fld>
            <a:endParaRPr lang="en-US" dirty="0"/>
          </a:p>
        </p:txBody>
      </p:sp>
      <p:pic>
        <p:nvPicPr>
          <p:cNvPr id="5" name="Picture 4">
            <a:extLst>
              <a:ext uri="{FF2B5EF4-FFF2-40B4-BE49-F238E27FC236}">
                <a16:creationId xmlns:a16="http://schemas.microsoft.com/office/drawing/2014/main" id="{65E7DCDA-66DA-BBAB-1734-AE4AE307F7D9}"/>
              </a:ext>
            </a:extLst>
          </p:cNvPr>
          <p:cNvPicPr>
            <a:picLocks noChangeAspect="1"/>
          </p:cNvPicPr>
          <p:nvPr/>
        </p:nvPicPr>
        <p:blipFill>
          <a:blip r:embed="rId3"/>
          <a:stretch>
            <a:fillRect/>
          </a:stretch>
        </p:blipFill>
        <p:spPr>
          <a:xfrm>
            <a:off x="5375208" y="2324493"/>
            <a:ext cx="5780472" cy="2953693"/>
          </a:xfrm>
          <a:prstGeom prst="rect">
            <a:avLst/>
          </a:prstGeom>
        </p:spPr>
      </p:pic>
    </p:spTree>
    <p:extLst>
      <p:ext uri="{BB962C8B-B14F-4D97-AF65-F5344CB8AC3E}">
        <p14:creationId xmlns:p14="http://schemas.microsoft.com/office/powerpoint/2010/main" val="293210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1C63-A173-4FB3-9BA5-459634CEA237}"/>
              </a:ext>
            </a:extLst>
          </p:cNvPr>
          <p:cNvSpPr>
            <a:spLocks noGrp="1"/>
          </p:cNvSpPr>
          <p:nvPr>
            <p:ph type="title"/>
          </p:nvPr>
        </p:nvSpPr>
        <p:spPr/>
        <p:txBody>
          <a:bodyPr>
            <a:normAutofit/>
          </a:bodyPr>
          <a:lstStyle/>
          <a:p>
            <a:r>
              <a:rPr lang="en-IN" dirty="0">
                <a:solidFill>
                  <a:srgbClr val="750B59"/>
                </a:solidFill>
              </a:rPr>
              <a:t>Multilevel</a:t>
            </a:r>
          </a:p>
        </p:txBody>
      </p:sp>
      <p:pic>
        <p:nvPicPr>
          <p:cNvPr id="6" name="Content Placeholder 5">
            <a:extLst>
              <a:ext uri="{FF2B5EF4-FFF2-40B4-BE49-F238E27FC236}">
                <a16:creationId xmlns:a16="http://schemas.microsoft.com/office/drawing/2014/main" id="{0828085D-711E-4608-BE99-6855C6963565}"/>
              </a:ext>
            </a:extLst>
          </p:cNvPr>
          <p:cNvPicPr>
            <a:picLocks noGrp="1" noChangeAspect="1"/>
          </p:cNvPicPr>
          <p:nvPr>
            <p:ph idx="1"/>
          </p:nvPr>
        </p:nvPicPr>
        <p:blipFill rotWithShape="1">
          <a:blip r:embed="rId2"/>
          <a:srcRect l="25804" r="48844" b="12091"/>
          <a:stretch/>
        </p:blipFill>
        <p:spPr>
          <a:xfrm>
            <a:off x="1602388" y="2139675"/>
            <a:ext cx="2664343" cy="3904847"/>
          </a:xfrm>
        </p:spPr>
      </p:pic>
      <p:sp>
        <p:nvSpPr>
          <p:cNvPr id="4" name="Slide Number Placeholder 3">
            <a:extLst>
              <a:ext uri="{FF2B5EF4-FFF2-40B4-BE49-F238E27FC236}">
                <a16:creationId xmlns:a16="http://schemas.microsoft.com/office/drawing/2014/main" id="{C82D611E-F3E3-46FD-90B7-2F242FD597E0}"/>
              </a:ext>
            </a:extLst>
          </p:cNvPr>
          <p:cNvSpPr>
            <a:spLocks noGrp="1"/>
          </p:cNvSpPr>
          <p:nvPr>
            <p:ph type="sldNum" sz="quarter" idx="12"/>
          </p:nvPr>
        </p:nvSpPr>
        <p:spPr/>
        <p:txBody>
          <a:bodyPr/>
          <a:lstStyle/>
          <a:p>
            <a:fld id="{E97799C9-84D9-46D2-A11E-BCF8A720529D}" type="slidenum">
              <a:rPr lang="en-US" smtClean="0"/>
              <a:t>11</a:t>
            </a:fld>
            <a:endParaRPr lang="en-US" dirty="0"/>
          </a:p>
        </p:txBody>
      </p:sp>
      <p:pic>
        <p:nvPicPr>
          <p:cNvPr id="5" name="Picture 4">
            <a:extLst>
              <a:ext uri="{FF2B5EF4-FFF2-40B4-BE49-F238E27FC236}">
                <a16:creationId xmlns:a16="http://schemas.microsoft.com/office/drawing/2014/main" id="{EF75EFD7-D131-F4FD-67EC-239A0A7371A3}"/>
              </a:ext>
            </a:extLst>
          </p:cNvPr>
          <p:cNvPicPr>
            <a:picLocks noChangeAspect="1"/>
          </p:cNvPicPr>
          <p:nvPr/>
        </p:nvPicPr>
        <p:blipFill>
          <a:blip r:embed="rId3"/>
          <a:stretch>
            <a:fillRect/>
          </a:stretch>
        </p:blipFill>
        <p:spPr>
          <a:xfrm>
            <a:off x="5618745" y="2512299"/>
            <a:ext cx="4869961" cy="2113489"/>
          </a:xfrm>
          <a:prstGeom prst="rect">
            <a:avLst/>
          </a:prstGeom>
        </p:spPr>
      </p:pic>
    </p:spTree>
    <p:extLst>
      <p:ext uri="{BB962C8B-B14F-4D97-AF65-F5344CB8AC3E}">
        <p14:creationId xmlns:p14="http://schemas.microsoft.com/office/powerpoint/2010/main" val="199192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9E2B-40A4-416F-A6CB-66AC3BA5A464}"/>
              </a:ext>
            </a:extLst>
          </p:cNvPr>
          <p:cNvSpPr>
            <a:spLocks noGrp="1"/>
          </p:cNvSpPr>
          <p:nvPr>
            <p:ph type="title"/>
          </p:nvPr>
        </p:nvSpPr>
        <p:spPr/>
        <p:txBody>
          <a:bodyPr>
            <a:normAutofit/>
          </a:bodyPr>
          <a:lstStyle/>
          <a:p>
            <a:r>
              <a:rPr lang="en-IN" dirty="0">
                <a:solidFill>
                  <a:srgbClr val="750B59"/>
                </a:solidFill>
              </a:rPr>
              <a:t>Hierarchical</a:t>
            </a:r>
          </a:p>
        </p:txBody>
      </p:sp>
      <p:pic>
        <p:nvPicPr>
          <p:cNvPr id="6" name="Content Placeholder 5">
            <a:extLst>
              <a:ext uri="{FF2B5EF4-FFF2-40B4-BE49-F238E27FC236}">
                <a16:creationId xmlns:a16="http://schemas.microsoft.com/office/drawing/2014/main" id="{B2DABF87-B6B1-413D-8ECA-48D89594E6D2}"/>
              </a:ext>
            </a:extLst>
          </p:cNvPr>
          <p:cNvPicPr>
            <a:picLocks noGrp="1" noChangeAspect="1"/>
          </p:cNvPicPr>
          <p:nvPr>
            <p:ph idx="1"/>
          </p:nvPr>
        </p:nvPicPr>
        <p:blipFill rotWithShape="1">
          <a:blip r:embed="rId2"/>
          <a:srcRect l="52445" b="46309"/>
          <a:stretch/>
        </p:blipFill>
        <p:spPr>
          <a:xfrm>
            <a:off x="670737" y="2337124"/>
            <a:ext cx="6039346" cy="3509950"/>
          </a:xfrm>
        </p:spPr>
      </p:pic>
      <p:sp>
        <p:nvSpPr>
          <p:cNvPr id="4" name="Slide Number Placeholder 3">
            <a:extLst>
              <a:ext uri="{FF2B5EF4-FFF2-40B4-BE49-F238E27FC236}">
                <a16:creationId xmlns:a16="http://schemas.microsoft.com/office/drawing/2014/main" id="{AFD15CEC-5AC4-4999-893C-528D348DCB0F}"/>
              </a:ext>
            </a:extLst>
          </p:cNvPr>
          <p:cNvSpPr>
            <a:spLocks noGrp="1"/>
          </p:cNvSpPr>
          <p:nvPr>
            <p:ph type="sldNum" sz="quarter" idx="12"/>
          </p:nvPr>
        </p:nvSpPr>
        <p:spPr/>
        <p:txBody>
          <a:bodyPr/>
          <a:lstStyle/>
          <a:p>
            <a:fld id="{E97799C9-84D9-46D2-A11E-BCF8A720529D}" type="slidenum">
              <a:rPr lang="en-US" smtClean="0"/>
              <a:t>12</a:t>
            </a:fld>
            <a:endParaRPr lang="en-US" dirty="0"/>
          </a:p>
        </p:txBody>
      </p:sp>
      <p:pic>
        <p:nvPicPr>
          <p:cNvPr id="5" name="Picture 4">
            <a:extLst>
              <a:ext uri="{FF2B5EF4-FFF2-40B4-BE49-F238E27FC236}">
                <a16:creationId xmlns:a16="http://schemas.microsoft.com/office/drawing/2014/main" id="{1E3971EC-6BA2-3981-CD62-3DB684628D93}"/>
              </a:ext>
            </a:extLst>
          </p:cNvPr>
          <p:cNvPicPr>
            <a:picLocks noChangeAspect="1"/>
          </p:cNvPicPr>
          <p:nvPr/>
        </p:nvPicPr>
        <p:blipFill>
          <a:blip r:embed="rId3"/>
          <a:stretch>
            <a:fillRect/>
          </a:stretch>
        </p:blipFill>
        <p:spPr>
          <a:xfrm>
            <a:off x="6851970" y="2337124"/>
            <a:ext cx="4410553" cy="2783517"/>
          </a:xfrm>
          <a:prstGeom prst="rect">
            <a:avLst/>
          </a:prstGeom>
        </p:spPr>
      </p:pic>
    </p:spTree>
    <p:extLst>
      <p:ext uri="{BB962C8B-B14F-4D97-AF65-F5344CB8AC3E}">
        <p14:creationId xmlns:p14="http://schemas.microsoft.com/office/powerpoint/2010/main" val="843020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4357F-1F65-2231-320D-5310466087F1}"/>
              </a:ext>
            </a:extLst>
          </p:cNvPr>
          <p:cNvSpPr>
            <a:spLocks noGrp="1"/>
          </p:cNvSpPr>
          <p:nvPr>
            <p:ph type="title"/>
          </p:nvPr>
        </p:nvSpPr>
        <p:spPr>
          <a:xfrm>
            <a:off x="8821270" y="1837497"/>
            <a:ext cx="3939092" cy="702305"/>
          </a:xfrm>
        </p:spPr>
        <p:txBody>
          <a:bodyPr>
            <a:normAutofit fontScale="90000"/>
          </a:bodyPr>
          <a:lstStyle/>
          <a:p>
            <a:r>
              <a:rPr lang="en-IN" dirty="0">
                <a:solidFill>
                  <a:srgbClr val="750B59"/>
                </a:solidFill>
              </a:rPr>
              <a:t>Example of Multilevel Inheritance</a:t>
            </a:r>
          </a:p>
        </p:txBody>
      </p:sp>
      <p:pic>
        <p:nvPicPr>
          <p:cNvPr id="5" name="Content Placeholder 4">
            <a:extLst>
              <a:ext uri="{FF2B5EF4-FFF2-40B4-BE49-F238E27FC236}">
                <a16:creationId xmlns:a16="http://schemas.microsoft.com/office/drawing/2014/main" id="{3178B4F7-C830-D147-6B29-F93F0DD29963}"/>
              </a:ext>
            </a:extLst>
          </p:cNvPr>
          <p:cNvPicPr>
            <a:picLocks noGrp="1" noChangeAspect="1"/>
          </p:cNvPicPr>
          <p:nvPr>
            <p:ph idx="1"/>
          </p:nvPr>
        </p:nvPicPr>
        <p:blipFill>
          <a:blip r:embed="rId2"/>
          <a:stretch>
            <a:fillRect/>
          </a:stretch>
        </p:blipFill>
        <p:spPr>
          <a:xfrm>
            <a:off x="-1" y="0"/>
            <a:ext cx="8821271" cy="6861110"/>
          </a:xfrm>
        </p:spPr>
      </p:pic>
    </p:spTree>
    <p:extLst>
      <p:ext uri="{BB962C8B-B14F-4D97-AF65-F5344CB8AC3E}">
        <p14:creationId xmlns:p14="http://schemas.microsoft.com/office/powerpoint/2010/main" val="192766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D26F-63D6-5AEB-4185-C10E95405162}"/>
              </a:ext>
            </a:extLst>
          </p:cNvPr>
          <p:cNvSpPr>
            <a:spLocks noGrp="1"/>
          </p:cNvSpPr>
          <p:nvPr>
            <p:ph type="title"/>
          </p:nvPr>
        </p:nvSpPr>
        <p:spPr/>
        <p:txBody>
          <a:bodyPr/>
          <a:lstStyle/>
          <a:p>
            <a:pPr algn="ctr"/>
            <a:r>
              <a:rPr lang="en-US" b="1" dirty="0">
                <a:solidFill>
                  <a:srgbClr val="750B59"/>
                </a:solidFill>
              </a:rPr>
              <a:t>Use of super Keyword</a:t>
            </a:r>
          </a:p>
        </p:txBody>
      </p:sp>
      <p:sp>
        <p:nvSpPr>
          <p:cNvPr id="3" name="Content Placeholder 2">
            <a:extLst>
              <a:ext uri="{FF2B5EF4-FFF2-40B4-BE49-F238E27FC236}">
                <a16:creationId xmlns:a16="http://schemas.microsoft.com/office/drawing/2014/main" id="{69743A97-D182-F204-6C20-F9BF688DCD1B}"/>
              </a:ext>
            </a:extLst>
          </p:cNvPr>
          <p:cNvSpPr>
            <a:spLocks noGrp="1"/>
          </p:cNvSpPr>
          <p:nvPr>
            <p:ph idx="1"/>
          </p:nvPr>
        </p:nvSpPr>
        <p:spPr>
          <a:xfrm>
            <a:off x="1066800" y="2018554"/>
            <a:ext cx="10058400" cy="3760891"/>
          </a:xfrm>
        </p:spPr>
        <p:txBody>
          <a:bodyPr>
            <a:noAutofit/>
          </a:bodyPr>
          <a:lstStyle/>
          <a:p>
            <a:r>
              <a:rPr lang="en-US" sz="3200" dirty="0"/>
              <a:t>The super keyword in Java is used in subclasses to refer to the parent class.</a:t>
            </a:r>
          </a:p>
          <a:p>
            <a:r>
              <a:rPr lang="en-US" sz="3200" dirty="0"/>
              <a:t>Usage of super:-</a:t>
            </a:r>
          </a:p>
          <a:p>
            <a:pPr>
              <a:buFont typeface="Wingdings" panose="05000000000000000000" pitchFamily="2" charset="2"/>
              <a:buChar char="v"/>
            </a:pPr>
            <a:r>
              <a:rPr lang="en-US" sz="3200" dirty="0"/>
              <a:t>To call the superclass constructor</a:t>
            </a:r>
          </a:p>
          <a:p>
            <a:pPr>
              <a:buFont typeface="Wingdings" panose="05000000000000000000" pitchFamily="2" charset="2"/>
              <a:buChar char="v"/>
            </a:pPr>
            <a:r>
              <a:rPr lang="en-US" sz="3200" dirty="0"/>
              <a:t>To access the superclass methods</a:t>
            </a:r>
          </a:p>
          <a:p>
            <a:pPr>
              <a:buFont typeface="Wingdings" panose="05000000000000000000" pitchFamily="2" charset="2"/>
              <a:buChar char="v"/>
            </a:pPr>
            <a:r>
              <a:rPr lang="en-US" sz="3200" dirty="0"/>
              <a:t>To access superclass variables</a:t>
            </a:r>
          </a:p>
        </p:txBody>
      </p:sp>
    </p:spTree>
    <p:extLst>
      <p:ext uri="{BB962C8B-B14F-4D97-AF65-F5344CB8AC3E}">
        <p14:creationId xmlns:p14="http://schemas.microsoft.com/office/powerpoint/2010/main" val="1126169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6B02-8D1D-24DB-9577-FB889EEC9E6C}"/>
              </a:ext>
            </a:extLst>
          </p:cNvPr>
          <p:cNvSpPr>
            <a:spLocks noGrp="1"/>
          </p:cNvSpPr>
          <p:nvPr>
            <p:ph type="title"/>
          </p:nvPr>
        </p:nvSpPr>
        <p:spPr/>
        <p:txBody>
          <a:bodyPr/>
          <a:lstStyle/>
          <a:p>
            <a:pPr algn="ctr"/>
            <a:r>
              <a:rPr lang="en-US" b="1" dirty="0">
                <a:solidFill>
                  <a:srgbClr val="750B59"/>
                </a:solidFill>
              </a:rPr>
              <a:t>Using super for Constructor</a:t>
            </a:r>
          </a:p>
        </p:txBody>
      </p:sp>
      <p:pic>
        <p:nvPicPr>
          <p:cNvPr id="5" name="Picture 4">
            <a:extLst>
              <a:ext uri="{FF2B5EF4-FFF2-40B4-BE49-F238E27FC236}">
                <a16:creationId xmlns:a16="http://schemas.microsoft.com/office/drawing/2014/main" id="{DFEE649C-F5AE-C23C-7AFD-E98991F090AF}"/>
              </a:ext>
            </a:extLst>
          </p:cNvPr>
          <p:cNvPicPr>
            <a:picLocks noChangeAspect="1"/>
          </p:cNvPicPr>
          <p:nvPr/>
        </p:nvPicPr>
        <p:blipFill>
          <a:blip r:embed="rId2"/>
          <a:stretch>
            <a:fillRect/>
          </a:stretch>
        </p:blipFill>
        <p:spPr>
          <a:xfrm>
            <a:off x="-1" y="1830296"/>
            <a:ext cx="6990083" cy="5027704"/>
          </a:xfrm>
          <a:prstGeom prst="rect">
            <a:avLst/>
          </a:prstGeom>
        </p:spPr>
      </p:pic>
      <p:sp>
        <p:nvSpPr>
          <p:cNvPr id="6" name="TextBox 5">
            <a:extLst>
              <a:ext uri="{FF2B5EF4-FFF2-40B4-BE49-F238E27FC236}">
                <a16:creationId xmlns:a16="http://schemas.microsoft.com/office/drawing/2014/main" id="{75B551C3-5F4B-247F-8BA2-4C769741C90D}"/>
              </a:ext>
            </a:extLst>
          </p:cNvPr>
          <p:cNvSpPr txBox="1"/>
          <p:nvPr/>
        </p:nvSpPr>
        <p:spPr>
          <a:xfrm>
            <a:off x="9542033" y="3759373"/>
            <a:ext cx="1613647" cy="584775"/>
          </a:xfrm>
          <a:prstGeom prst="rect">
            <a:avLst/>
          </a:prstGeom>
          <a:noFill/>
        </p:spPr>
        <p:txBody>
          <a:bodyPr wrap="square" rtlCol="0">
            <a:spAutoFit/>
          </a:bodyPr>
          <a:lstStyle/>
          <a:p>
            <a:r>
              <a:rPr lang="en-US" sz="3200" b="1" u="sng" dirty="0">
                <a:solidFill>
                  <a:srgbClr val="00B050"/>
                </a:solidFill>
              </a:rPr>
              <a:t>OUTPUT</a:t>
            </a:r>
          </a:p>
        </p:txBody>
      </p:sp>
      <p:pic>
        <p:nvPicPr>
          <p:cNvPr id="8" name="Picture 7">
            <a:extLst>
              <a:ext uri="{FF2B5EF4-FFF2-40B4-BE49-F238E27FC236}">
                <a16:creationId xmlns:a16="http://schemas.microsoft.com/office/drawing/2014/main" id="{1B840C75-6F77-1F25-0D6B-FFE39C464749}"/>
              </a:ext>
            </a:extLst>
          </p:cNvPr>
          <p:cNvPicPr>
            <a:picLocks noChangeAspect="1"/>
          </p:cNvPicPr>
          <p:nvPr/>
        </p:nvPicPr>
        <p:blipFill>
          <a:blip r:embed="rId3"/>
          <a:stretch>
            <a:fillRect/>
          </a:stretch>
        </p:blipFill>
        <p:spPr>
          <a:xfrm>
            <a:off x="8922293" y="4344148"/>
            <a:ext cx="3002451" cy="1006809"/>
          </a:xfrm>
          <a:prstGeom prst="rect">
            <a:avLst/>
          </a:prstGeom>
        </p:spPr>
      </p:pic>
    </p:spTree>
    <p:extLst>
      <p:ext uri="{BB962C8B-B14F-4D97-AF65-F5344CB8AC3E}">
        <p14:creationId xmlns:p14="http://schemas.microsoft.com/office/powerpoint/2010/main" val="418487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F3EAA4-5A9E-A593-6C1B-D54CFFF82FEE}"/>
              </a:ext>
            </a:extLst>
          </p:cNvPr>
          <p:cNvPicPr>
            <a:picLocks noChangeAspect="1"/>
          </p:cNvPicPr>
          <p:nvPr/>
        </p:nvPicPr>
        <p:blipFill>
          <a:blip r:embed="rId2"/>
          <a:stretch>
            <a:fillRect/>
          </a:stretch>
        </p:blipFill>
        <p:spPr>
          <a:xfrm>
            <a:off x="923542" y="-134470"/>
            <a:ext cx="10344915" cy="5239638"/>
          </a:xfrm>
          <a:prstGeom prst="rect">
            <a:avLst/>
          </a:prstGeom>
        </p:spPr>
      </p:pic>
      <p:pic>
        <p:nvPicPr>
          <p:cNvPr id="9" name="Picture 8">
            <a:extLst>
              <a:ext uri="{FF2B5EF4-FFF2-40B4-BE49-F238E27FC236}">
                <a16:creationId xmlns:a16="http://schemas.microsoft.com/office/drawing/2014/main" id="{E837C0C5-1623-911A-7B13-98A8FCEC3098}"/>
              </a:ext>
            </a:extLst>
          </p:cNvPr>
          <p:cNvPicPr>
            <a:picLocks noChangeAspect="1"/>
          </p:cNvPicPr>
          <p:nvPr/>
        </p:nvPicPr>
        <p:blipFill>
          <a:blip r:embed="rId3"/>
          <a:stretch>
            <a:fillRect/>
          </a:stretch>
        </p:blipFill>
        <p:spPr>
          <a:xfrm>
            <a:off x="4165610" y="5105167"/>
            <a:ext cx="4440508" cy="1752833"/>
          </a:xfrm>
          <a:prstGeom prst="rect">
            <a:avLst/>
          </a:prstGeom>
        </p:spPr>
      </p:pic>
    </p:spTree>
    <p:extLst>
      <p:ext uri="{BB962C8B-B14F-4D97-AF65-F5344CB8AC3E}">
        <p14:creationId xmlns:p14="http://schemas.microsoft.com/office/powerpoint/2010/main" val="2319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262A36-C45A-D7BF-EA6C-8CD1ACDB669F}"/>
              </a:ext>
            </a:extLst>
          </p:cNvPr>
          <p:cNvPicPr>
            <a:picLocks noChangeAspect="1"/>
          </p:cNvPicPr>
          <p:nvPr/>
        </p:nvPicPr>
        <p:blipFill>
          <a:blip r:embed="rId2"/>
          <a:stretch>
            <a:fillRect/>
          </a:stretch>
        </p:blipFill>
        <p:spPr>
          <a:xfrm>
            <a:off x="948585" y="0"/>
            <a:ext cx="10591448" cy="5414093"/>
          </a:xfrm>
          <a:prstGeom prst="rect">
            <a:avLst/>
          </a:prstGeom>
        </p:spPr>
      </p:pic>
      <p:pic>
        <p:nvPicPr>
          <p:cNvPr id="7" name="Picture 6">
            <a:extLst>
              <a:ext uri="{FF2B5EF4-FFF2-40B4-BE49-F238E27FC236}">
                <a16:creationId xmlns:a16="http://schemas.microsoft.com/office/drawing/2014/main" id="{370D05D4-56D9-5A04-6430-2284CAE8540D}"/>
              </a:ext>
            </a:extLst>
          </p:cNvPr>
          <p:cNvPicPr>
            <a:picLocks noChangeAspect="1"/>
          </p:cNvPicPr>
          <p:nvPr/>
        </p:nvPicPr>
        <p:blipFill>
          <a:blip r:embed="rId3"/>
          <a:stretch>
            <a:fillRect/>
          </a:stretch>
        </p:blipFill>
        <p:spPr>
          <a:xfrm>
            <a:off x="2501936" y="5414093"/>
            <a:ext cx="7484746" cy="1443907"/>
          </a:xfrm>
          <a:prstGeom prst="rect">
            <a:avLst/>
          </a:prstGeom>
        </p:spPr>
      </p:pic>
    </p:spTree>
    <p:extLst>
      <p:ext uri="{BB962C8B-B14F-4D97-AF65-F5344CB8AC3E}">
        <p14:creationId xmlns:p14="http://schemas.microsoft.com/office/powerpoint/2010/main" val="316343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B6838B-1076-B19F-B6A2-A72E52151640}"/>
              </a:ext>
            </a:extLst>
          </p:cNvPr>
          <p:cNvPicPr>
            <a:picLocks noChangeAspect="1"/>
          </p:cNvPicPr>
          <p:nvPr/>
        </p:nvPicPr>
        <p:blipFill>
          <a:blip r:embed="rId2"/>
          <a:stretch>
            <a:fillRect/>
          </a:stretch>
        </p:blipFill>
        <p:spPr>
          <a:xfrm>
            <a:off x="-1" y="77273"/>
            <a:ext cx="8960931" cy="6303463"/>
          </a:xfrm>
          <a:prstGeom prst="rect">
            <a:avLst/>
          </a:prstGeom>
        </p:spPr>
      </p:pic>
      <p:sp>
        <p:nvSpPr>
          <p:cNvPr id="2" name="Title 1">
            <a:extLst>
              <a:ext uri="{FF2B5EF4-FFF2-40B4-BE49-F238E27FC236}">
                <a16:creationId xmlns:a16="http://schemas.microsoft.com/office/drawing/2014/main" id="{3AB5FDB1-304D-766A-BFFC-DDE5B28B4890}"/>
              </a:ext>
            </a:extLst>
          </p:cNvPr>
          <p:cNvSpPr>
            <a:spLocks noGrp="1"/>
          </p:cNvSpPr>
          <p:nvPr>
            <p:ph type="title"/>
          </p:nvPr>
        </p:nvSpPr>
        <p:spPr>
          <a:xfrm>
            <a:off x="7987554" y="337272"/>
            <a:ext cx="4100456" cy="1450757"/>
          </a:xfrm>
        </p:spPr>
        <p:txBody>
          <a:bodyPr>
            <a:normAutofit fontScale="90000"/>
          </a:bodyPr>
          <a:lstStyle/>
          <a:p>
            <a:pPr algn="ctr"/>
            <a:r>
              <a:rPr lang="en-US" b="1" dirty="0">
                <a:solidFill>
                  <a:srgbClr val="750B59"/>
                </a:solidFill>
              </a:rPr>
              <a:t>Using super for Methods and Variables</a:t>
            </a:r>
          </a:p>
        </p:txBody>
      </p:sp>
      <p:pic>
        <p:nvPicPr>
          <p:cNvPr id="8" name="Picture 7">
            <a:extLst>
              <a:ext uri="{FF2B5EF4-FFF2-40B4-BE49-F238E27FC236}">
                <a16:creationId xmlns:a16="http://schemas.microsoft.com/office/drawing/2014/main" id="{D4AB04F2-4387-6B44-9F2C-E538C17D7EFB}"/>
              </a:ext>
            </a:extLst>
          </p:cNvPr>
          <p:cNvPicPr>
            <a:picLocks noChangeAspect="1"/>
          </p:cNvPicPr>
          <p:nvPr/>
        </p:nvPicPr>
        <p:blipFill>
          <a:blip r:embed="rId3"/>
          <a:stretch>
            <a:fillRect/>
          </a:stretch>
        </p:blipFill>
        <p:spPr>
          <a:xfrm>
            <a:off x="9041912" y="3871655"/>
            <a:ext cx="3150088" cy="2509081"/>
          </a:xfrm>
          <a:prstGeom prst="rect">
            <a:avLst/>
          </a:prstGeom>
        </p:spPr>
      </p:pic>
    </p:spTree>
    <p:extLst>
      <p:ext uri="{BB962C8B-B14F-4D97-AF65-F5344CB8AC3E}">
        <p14:creationId xmlns:p14="http://schemas.microsoft.com/office/powerpoint/2010/main" val="194356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7764-2044-7B92-AD5C-AFB17D0FADE4}"/>
              </a:ext>
            </a:extLst>
          </p:cNvPr>
          <p:cNvSpPr>
            <a:spLocks noGrp="1"/>
          </p:cNvSpPr>
          <p:nvPr>
            <p:ph type="title"/>
          </p:nvPr>
        </p:nvSpPr>
        <p:spPr/>
        <p:txBody>
          <a:bodyPr/>
          <a:lstStyle/>
          <a:p>
            <a:pPr algn="ctr"/>
            <a:r>
              <a:rPr lang="en-US" b="1" dirty="0">
                <a:solidFill>
                  <a:srgbClr val="750B59"/>
                </a:solidFill>
              </a:rPr>
              <a:t>final Keyword in Java</a:t>
            </a:r>
          </a:p>
        </p:txBody>
      </p:sp>
      <p:sp>
        <p:nvSpPr>
          <p:cNvPr id="3" name="Content Placeholder 2">
            <a:extLst>
              <a:ext uri="{FF2B5EF4-FFF2-40B4-BE49-F238E27FC236}">
                <a16:creationId xmlns:a16="http://schemas.microsoft.com/office/drawing/2014/main" id="{5EE13807-6ACD-5B45-2359-0B407557B177}"/>
              </a:ext>
            </a:extLst>
          </p:cNvPr>
          <p:cNvSpPr>
            <a:spLocks noGrp="1"/>
          </p:cNvSpPr>
          <p:nvPr>
            <p:ph idx="1"/>
          </p:nvPr>
        </p:nvSpPr>
        <p:spPr/>
        <p:txBody>
          <a:bodyPr>
            <a:normAutofit/>
          </a:bodyPr>
          <a:lstStyle/>
          <a:p>
            <a:r>
              <a:rPr lang="en-US" sz="3200" dirty="0"/>
              <a:t>The final keyword is used to restrict modification in Java.</a:t>
            </a:r>
          </a:p>
        </p:txBody>
      </p:sp>
      <p:pic>
        <p:nvPicPr>
          <p:cNvPr id="6" name="Picture 5">
            <a:extLst>
              <a:ext uri="{FF2B5EF4-FFF2-40B4-BE49-F238E27FC236}">
                <a16:creationId xmlns:a16="http://schemas.microsoft.com/office/drawing/2014/main" id="{6407BF36-AC9D-D3D5-2E96-926C844E9316}"/>
              </a:ext>
            </a:extLst>
          </p:cNvPr>
          <p:cNvPicPr>
            <a:picLocks noChangeAspect="1"/>
          </p:cNvPicPr>
          <p:nvPr/>
        </p:nvPicPr>
        <p:blipFill>
          <a:blip r:embed="rId2"/>
          <a:stretch>
            <a:fillRect/>
          </a:stretch>
        </p:blipFill>
        <p:spPr>
          <a:xfrm>
            <a:off x="182952" y="2791287"/>
            <a:ext cx="11826096" cy="3163927"/>
          </a:xfrm>
          <a:prstGeom prst="rect">
            <a:avLst/>
          </a:prstGeom>
        </p:spPr>
      </p:pic>
    </p:spTree>
    <p:extLst>
      <p:ext uri="{BB962C8B-B14F-4D97-AF65-F5344CB8AC3E}">
        <p14:creationId xmlns:p14="http://schemas.microsoft.com/office/powerpoint/2010/main" val="409243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5B8A-B125-43A9-BAF8-66CCAFB3652E}"/>
              </a:ext>
            </a:extLst>
          </p:cNvPr>
          <p:cNvSpPr>
            <a:spLocks noGrp="1"/>
          </p:cNvSpPr>
          <p:nvPr>
            <p:ph type="title"/>
          </p:nvPr>
        </p:nvSpPr>
        <p:spPr/>
        <p:txBody>
          <a:bodyPr>
            <a:normAutofit/>
          </a:bodyPr>
          <a:lstStyle/>
          <a:p>
            <a:pPr algn="ctr"/>
            <a:r>
              <a:rPr lang="en-IN" b="1" dirty="0">
                <a:solidFill>
                  <a:srgbClr val="750B59"/>
                </a:solidFill>
              </a:rPr>
              <a:t>Inheritance</a:t>
            </a:r>
          </a:p>
        </p:txBody>
      </p:sp>
      <p:sp>
        <p:nvSpPr>
          <p:cNvPr id="3" name="Content Placeholder 2">
            <a:extLst>
              <a:ext uri="{FF2B5EF4-FFF2-40B4-BE49-F238E27FC236}">
                <a16:creationId xmlns:a16="http://schemas.microsoft.com/office/drawing/2014/main" id="{206645C8-1B7C-42CF-9BD4-F482520DDD96}"/>
              </a:ext>
            </a:extLst>
          </p:cNvPr>
          <p:cNvSpPr>
            <a:spLocks noGrp="1"/>
          </p:cNvSpPr>
          <p:nvPr>
            <p:ph idx="1"/>
          </p:nvPr>
        </p:nvSpPr>
        <p:spPr/>
        <p:txBody>
          <a:bodyPr>
            <a:normAutofit/>
          </a:bodyPr>
          <a:lstStyle/>
          <a:p>
            <a:pPr>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Inheritance in Java</a:t>
            </a:r>
            <a:r>
              <a:rPr lang="en-US" sz="3200" dirty="0">
                <a:latin typeface="Times New Roman" panose="02020603050405020304" pitchFamily="18" charset="0"/>
                <a:cs typeface="Times New Roman" panose="02020603050405020304" pitchFamily="18" charset="0"/>
              </a:rPr>
              <a:t> is a mechanism where one class inherits methods and attributes from another class.</a:t>
            </a:r>
          </a:p>
          <a:p>
            <a:pPr marL="0" indent="0">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It ensures Code Reusability.</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8EA3A08-F94D-4E74-8A26-F693C3163B05}"/>
              </a:ext>
            </a:extLst>
          </p:cNvPr>
          <p:cNvSpPr>
            <a:spLocks noGrp="1"/>
          </p:cNvSpPr>
          <p:nvPr>
            <p:ph type="sldNum" sz="quarter" idx="12"/>
          </p:nvPr>
        </p:nvSpPr>
        <p:spPr/>
        <p:txBody>
          <a:bodyPr/>
          <a:lstStyle/>
          <a:p>
            <a:fld id="{E97799C9-84D9-46D2-A11E-BCF8A720529D}" type="slidenum">
              <a:rPr lang="en-US" smtClean="0"/>
              <a:t>2</a:t>
            </a:fld>
            <a:endParaRPr lang="en-US" dirty="0"/>
          </a:p>
        </p:txBody>
      </p:sp>
    </p:spTree>
    <p:extLst>
      <p:ext uri="{BB962C8B-B14F-4D97-AF65-F5344CB8AC3E}">
        <p14:creationId xmlns:p14="http://schemas.microsoft.com/office/powerpoint/2010/main" val="22589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02BC64-20BB-A980-6C4D-9C0E130C2CE7}"/>
              </a:ext>
            </a:extLst>
          </p:cNvPr>
          <p:cNvPicPr>
            <a:picLocks noChangeAspect="1"/>
          </p:cNvPicPr>
          <p:nvPr/>
        </p:nvPicPr>
        <p:blipFill>
          <a:blip r:embed="rId2"/>
          <a:stretch>
            <a:fillRect/>
          </a:stretch>
        </p:blipFill>
        <p:spPr>
          <a:xfrm>
            <a:off x="0" y="0"/>
            <a:ext cx="7215193" cy="2483224"/>
          </a:xfrm>
          <a:prstGeom prst="rect">
            <a:avLst/>
          </a:prstGeom>
        </p:spPr>
      </p:pic>
      <p:pic>
        <p:nvPicPr>
          <p:cNvPr id="7" name="Picture 6">
            <a:extLst>
              <a:ext uri="{FF2B5EF4-FFF2-40B4-BE49-F238E27FC236}">
                <a16:creationId xmlns:a16="http://schemas.microsoft.com/office/drawing/2014/main" id="{A5DB1C29-75D8-A8E8-4ADC-133280949418}"/>
              </a:ext>
            </a:extLst>
          </p:cNvPr>
          <p:cNvPicPr>
            <a:picLocks noChangeAspect="1"/>
          </p:cNvPicPr>
          <p:nvPr/>
        </p:nvPicPr>
        <p:blipFill>
          <a:blip r:embed="rId3"/>
          <a:stretch>
            <a:fillRect/>
          </a:stretch>
        </p:blipFill>
        <p:spPr>
          <a:xfrm>
            <a:off x="37254" y="2689412"/>
            <a:ext cx="7215193" cy="3666564"/>
          </a:xfrm>
          <a:prstGeom prst="rect">
            <a:avLst/>
          </a:prstGeom>
        </p:spPr>
      </p:pic>
      <p:pic>
        <p:nvPicPr>
          <p:cNvPr id="9" name="Picture 8">
            <a:extLst>
              <a:ext uri="{FF2B5EF4-FFF2-40B4-BE49-F238E27FC236}">
                <a16:creationId xmlns:a16="http://schemas.microsoft.com/office/drawing/2014/main" id="{6CD29115-ED8B-A8AA-929B-AF9190D0DA9A}"/>
              </a:ext>
            </a:extLst>
          </p:cNvPr>
          <p:cNvPicPr>
            <a:picLocks noChangeAspect="1"/>
          </p:cNvPicPr>
          <p:nvPr/>
        </p:nvPicPr>
        <p:blipFill>
          <a:blip r:embed="rId4"/>
          <a:stretch>
            <a:fillRect/>
          </a:stretch>
        </p:blipFill>
        <p:spPr>
          <a:xfrm>
            <a:off x="7215193" y="2286777"/>
            <a:ext cx="4976807" cy="1603905"/>
          </a:xfrm>
          <a:prstGeom prst="rect">
            <a:avLst/>
          </a:prstGeom>
        </p:spPr>
      </p:pic>
    </p:spTree>
    <p:extLst>
      <p:ext uri="{BB962C8B-B14F-4D97-AF65-F5344CB8AC3E}">
        <p14:creationId xmlns:p14="http://schemas.microsoft.com/office/powerpoint/2010/main" val="3534541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6E82-3359-4D9A-9580-50F2EFCB9BB1}"/>
              </a:ext>
            </a:extLst>
          </p:cNvPr>
          <p:cNvSpPr>
            <a:spLocks noGrp="1"/>
          </p:cNvSpPr>
          <p:nvPr>
            <p:ph type="title"/>
          </p:nvPr>
        </p:nvSpPr>
        <p:spPr/>
        <p:txBody>
          <a:bodyPr>
            <a:normAutofit/>
          </a:bodyPr>
          <a:lstStyle/>
          <a:p>
            <a:r>
              <a:rPr lang="en-US" dirty="0">
                <a:solidFill>
                  <a:srgbClr val="750B59"/>
                </a:solidFill>
              </a:rPr>
              <a:t>Try this out</a:t>
            </a:r>
            <a:endParaRPr lang="en-IN" dirty="0">
              <a:solidFill>
                <a:srgbClr val="750B59"/>
              </a:solidFill>
            </a:endParaRPr>
          </a:p>
        </p:txBody>
      </p:sp>
      <p:sp>
        <p:nvSpPr>
          <p:cNvPr id="3" name="Content Placeholder 2">
            <a:extLst>
              <a:ext uri="{FF2B5EF4-FFF2-40B4-BE49-F238E27FC236}">
                <a16:creationId xmlns:a16="http://schemas.microsoft.com/office/drawing/2014/main" id="{90A8C400-11BE-4EF7-A1F4-85BA96778018}"/>
              </a:ext>
            </a:extLst>
          </p:cNvPr>
          <p:cNvSpPr>
            <a:spLocks noGrp="1"/>
          </p:cNvSpPr>
          <p:nvPr>
            <p:ph idx="1"/>
          </p:nvPr>
        </p:nvSpPr>
        <p:spPr/>
        <p:txBody>
          <a:bodyPr>
            <a:normAutofit/>
          </a:bodyPr>
          <a:lstStyle/>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Create a superclass called “Parent” with a method that prints “This is Parent class” and a subclass  called “Child” having a method which prints “This is Child class”. </a:t>
            </a:r>
          </a:p>
          <a:p>
            <a:pPr marL="0" indent="0" algn="just">
              <a:buNone/>
            </a:pPr>
            <a:endParaRPr lang="en-US" sz="24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5E16F04-B646-471C-981D-CA29939DA5A1}"/>
              </a:ext>
            </a:extLst>
          </p:cNvPr>
          <p:cNvSpPr>
            <a:spLocks noGrp="1"/>
          </p:cNvSpPr>
          <p:nvPr>
            <p:ph type="sldNum" sz="quarter" idx="12"/>
          </p:nvPr>
        </p:nvSpPr>
        <p:spPr/>
        <p:txBody>
          <a:bodyPr/>
          <a:lstStyle/>
          <a:p>
            <a:fld id="{E97799C9-84D9-46D2-A11E-BCF8A720529D}" type="slidenum">
              <a:rPr lang="en-US" smtClean="0"/>
              <a:t>21</a:t>
            </a:fld>
            <a:endParaRPr lang="en-US" dirty="0"/>
          </a:p>
        </p:txBody>
      </p:sp>
    </p:spTree>
    <p:extLst>
      <p:ext uri="{BB962C8B-B14F-4D97-AF65-F5344CB8AC3E}">
        <p14:creationId xmlns:p14="http://schemas.microsoft.com/office/powerpoint/2010/main" val="3998502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CEEF-21C8-9F2B-734F-E93F7E9A38CD}"/>
              </a:ext>
            </a:extLst>
          </p:cNvPr>
          <p:cNvSpPr>
            <a:spLocks noGrp="1"/>
          </p:cNvSpPr>
          <p:nvPr>
            <p:ph type="title"/>
          </p:nvPr>
        </p:nvSpPr>
        <p:spPr/>
        <p:txBody>
          <a:bodyPr/>
          <a:lstStyle/>
          <a:p>
            <a:r>
              <a:rPr lang="en-IN" dirty="0"/>
              <a:t>2. </a:t>
            </a:r>
          </a:p>
        </p:txBody>
      </p:sp>
      <p:sp>
        <p:nvSpPr>
          <p:cNvPr id="3" name="Content Placeholder 2">
            <a:extLst>
              <a:ext uri="{FF2B5EF4-FFF2-40B4-BE49-F238E27FC236}">
                <a16:creationId xmlns:a16="http://schemas.microsoft.com/office/drawing/2014/main" id="{6A0E9AFF-E9FD-2F4D-C916-3E33F0A8F674}"/>
              </a:ext>
            </a:extLst>
          </p:cNvPr>
          <p:cNvSpPr>
            <a:spLocks noGrp="1"/>
          </p:cNvSpPr>
          <p:nvPr>
            <p:ph idx="1"/>
          </p:nvPr>
        </p:nvSpPr>
        <p:spPr>
          <a:xfrm>
            <a:off x="1097280" y="1949825"/>
            <a:ext cx="10058400" cy="3919268"/>
          </a:xfrm>
        </p:spPr>
        <p:txBody>
          <a:bodyPr>
            <a:normAutofit/>
          </a:bodyPr>
          <a:lstStyle/>
          <a:p>
            <a:pPr>
              <a:buFont typeface="Wingdings" panose="05000000000000000000" pitchFamily="2" charset="2"/>
              <a:buChar char="q"/>
            </a:pPr>
            <a:r>
              <a:rPr lang="en-US" b="0" i="0" dirty="0">
                <a:solidFill>
                  <a:srgbClr val="121212"/>
                </a:solidFill>
                <a:effectLst/>
                <a:latin typeface="Times New Roman" panose="02020603050405020304" pitchFamily="18" charset="0"/>
                <a:cs typeface="Times New Roman" panose="02020603050405020304" pitchFamily="18" charset="0"/>
              </a:rPr>
              <a:t>Create a class named 'Member' having the following data:</a:t>
            </a:r>
            <a:br>
              <a:rPr lang="en-US" dirty="0">
                <a:latin typeface="Times New Roman" panose="02020603050405020304" pitchFamily="18" charset="0"/>
                <a:cs typeface="Times New Roman" panose="02020603050405020304" pitchFamily="18" charset="0"/>
              </a:rPr>
            </a:br>
            <a:r>
              <a:rPr lang="en-US" b="0" i="0" dirty="0">
                <a:solidFill>
                  <a:srgbClr val="121212"/>
                </a:solidFill>
                <a:effectLst/>
                <a:latin typeface="Times New Roman" panose="02020603050405020304" pitchFamily="18" charset="0"/>
                <a:cs typeface="Times New Roman" panose="02020603050405020304" pitchFamily="18" charset="0"/>
              </a:rPr>
              <a:t>Name, Age and Salary. It also has a method named ‘</a:t>
            </a:r>
            <a:r>
              <a:rPr lang="en-US" b="0" i="0" dirty="0" err="1">
                <a:solidFill>
                  <a:srgbClr val="121212"/>
                </a:solidFill>
                <a:effectLst/>
                <a:latin typeface="Times New Roman" panose="02020603050405020304" pitchFamily="18" charset="0"/>
                <a:cs typeface="Times New Roman" panose="02020603050405020304" pitchFamily="18" charset="0"/>
              </a:rPr>
              <a:t>printSalary</a:t>
            </a:r>
            <a:r>
              <a:rPr lang="en-US" b="0" i="0" dirty="0">
                <a:solidFill>
                  <a:srgbClr val="121212"/>
                </a:solidFill>
                <a:effectLst/>
                <a:latin typeface="Times New Roman" panose="02020603050405020304" pitchFamily="18" charset="0"/>
                <a:cs typeface="Times New Roman" panose="02020603050405020304" pitchFamily="18" charset="0"/>
              </a:rPr>
              <a:t>’, which prints the salary of the members.</a:t>
            </a:r>
          </a:p>
          <a:p>
            <a:pPr>
              <a:buFont typeface="Wingdings" panose="05000000000000000000" pitchFamily="2" charset="2"/>
              <a:buChar char="q"/>
            </a:pPr>
            <a:r>
              <a:rPr lang="en-US" b="0" i="0" dirty="0">
                <a:solidFill>
                  <a:srgbClr val="121212"/>
                </a:solidFill>
                <a:effectLst/>
                <a:latin typeface="Times New Roman" panose="02020603050405020304" pitchFamily="18" charset="0"/>
                <a:cs typeface="Times New Roman" panose="02020603050405020304" pitchFamily="18" charset="0"/>
              </a:rPr>
              <a:t> Two classes, 'Employee' and 'Manager' inherits the 'Member' class. The 'Employee' and 'Manager’       classes have data members 'specialization' and 'department’, respectively. </a:t>
            </a:r>
          </a:p>
          <a:p>
            <a:pPr>
              <a:buFont typeface="Wingdings" panose="05000000000000000000" pitchFamily="2" charset="2"/>
              <a:buChar char="q"/>
            </a:pPr>
            <a:r>
              <a:rPr lang="en-US" b="0" i="0" dirty="0">
                <a:solidFill>
                  <a:srgbClr val="121212"/>
                </a:solidFill>
                <a:effectLst/>
                <a:latin typeface="Times New Roman" panose="02020603050405020304" pitchFamily="18" charset="0"/>
                <a:cs typeface="Times New Roman" panose="02020603050405020304" pitchFamily="18" charset="0"/>
              </a:rPr>
              <a:t>Now, assign the name, age and salary to an employee and a manager by making an object of both of these classes and print the salary for them.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533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9064-D924-9407-A37F-7ED4A711B2DB}"/>
              </a:ext>
            </a:extLst>
          </p:cNvPr>
          <p:cNvSpPr>
            <a:spLocks noGrp="1"/>
          </p:cNvSpPr>
          <p:nvPr>
            <p:ph type="title"/>
          </p:nvPr>
        </p:nvSpPr>
        <p:spPr/>
        <p:txBody>
          <a:bodyPr/>
          <a:lstStyle/>
          <a:p>
            <a:r>
              <a:rPr lang="en-IN" dirty="0">
                <a:solidFill>
                  <a:srgbClr val="750B59"/>
                </a:solidFill>
              </a:rPr>
              <a:t>3.</a:t>
            </a:r>
          </a:p>
        </p:txBody>
      </p:sp>
      <p:sp>
        <p:nvSpPr>
          <p:cNvPr id="3" name="Content Placeholder 2">
            <a:extLst>
              <a:ext uri="{FF2B5EF4-FFF2-40B4-BE49-F238E27FC236}">
                <a16:creationId xmlns:a16="http://schemas.microsoft.com/office/drawing/2014/main" id="{E8D57217-C82A-6F98-51E0-DAEA4E425590}"/>
              </a:ext>
            </a:extLst>
          </p:cNvPr>
          <p:cNvSpPr>
            <a:spLocks noGrp="1"/>
          </p:cNvSpPr>
          <p:nvPr>
            <p:ph idx="1"/>
          </p:nvPr>
        </p:nvSpPr>
        <p:spPr/>
        <p:txBody>
          <a:bodyPr>
            <a:normAutofit/>
          </a:bodyPr>
          <a:lstStyle/>
          <a:p>
            <a:pPr algn="just"/>
            <a:r>
              <a:rPr lang="en-US" sz="2000" b="0" i="0" dirty="0">
                <a:solidFill>
                  <a:srgbClr val="121212"/>
                </a:solidFill>
                <a:effectLst/>
                <a:latin typeface="Times New Roman" panose="02020603050405020304" pitchFamily="18" charset="0"/>
                <a:cs typeface="Times New Roman" panose="02020603050405020304" pitchFamily="18" charset="0"/>
              </a:rPr>
              <a:t>Create a class named 'Shape' with a method to print "This is This is shape". Then create two other classes named 'Rectangle', 'Circle' inheriting the Shape class, both having a method to print "This is rectangular shape" and "This is circular shape" respectively. </a:t>
            </a:r>
          </a:p>
          <a:p>
            <a:pPr algn="just"/>
            <a:r>
              <a:rPr lang="en-US" sz="2000" b="0" i="0" dirty="0">
                <a:solidFill>
                  <a:srgbClr val="121212"/>
                </a:solidFill>
                <a:effectLst/>
                <a:latin typeface="Times New Roman" panose="02020603050405020304" pitchFamily="18" charset="0"/>
                <a:cs typeface="Times New Roman" panose="02020603050405020304" pitchFamily="18" charset="0"/>
              </a:rPr>
              <a:t>Create a subclass 'Square' of 'Rectangle' having a method to print "Square is a rectangle". Now call the method of 'Shape' and 'Rectangle' class by the object of 'Square' class.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98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FEEA-F483-CD4E-2229-0DFA444BF373}"/>
              </a:ext>
            </a:extLst>
          </p:cNvPr>
          <p:cNvSpPr>
            <a:spLocks noGrp="1"/>
          </p:cNvSpPr>
          <p:nvPr>
            <p:ph type="title"/>
          </p:nvPr>
        </p:nvSpPr>
        <p:spPr/>
        <p:txBody>
          <a:bodyPr/>
          <a:lstStyle/>
          <a:p>
            <a:r>
              <a:rPr lang="en-IN" dirty="0"/>
              <a:t>4.</a:t>
            </a:r>
          </a:p>
        </p:txBody>
      </p:sp>
      <p:sp>
        <p:nvSpPr>
          <p:cNvPr id="3" name="Content Placeholder 2">
            <a:extLst>
              <a:ext uri="{FF2B5EF4-FFF2-40B4-BE49-F238E27FC236}">
                <a16:creationId xmlns:a16="http://schemas.microsoft.com/office/drawing/2014/main" id="{D4D25752-4B53-D53E-F076-E3A147893C83}"/>
              </a:ext>
            </a:extLst>
          </p:cNvPr>
          <p:cNvSpPr>
            <a:spLocks noGrp="1"/>
          </p:cNvSpPr>
          <p:nvPr>
            <p:ph idx="1"/>
          </p:nvPr>
        </p:nvSpPr>
        <p:spPr>
          <a:xfrm>
            <a:off x="1024128" y="1954695"/>
            <a:ext cx="10445629" cy="4023360"/>
          </a:xfrm>
        </p:spPr>
        <p:txBody>
          <a:bodyPr>
            <a:normAutofit/>
          </a:bodyPr>
          <a:lstStyle/>
          <a:p>
            <a:pPr marL="0" indent="0" algn="just">
              <a:buNone/>
            </a:pPr>
            <a:r>
              <a:rPr lang="en-US" dirty="0"/>
              <a:t>Imagine you are building software for a bank. The bank offers several types of accounts, such as Savings Accounts, Current Accounts, and Fixed Deposit Accounts. Each account type has some common features such as account number, account holder name, and balance, but they also have unique features such as interest rate for Savings Account, overdraft limit for Current Account, and maturity date for Fixed Deposit Account. </a:t>
            </a:r>
          </a:p>
          <a:p>
            <a:pPr marL="0" indent="0" algn="just">
              <a:buNone/>
            </a:pPr>
            <a:endParaRPr lang="en-US" dirty="0"/>
          </a:p>
          <a:p>
            <a:pPr marL="0" indent="0" algn="just">
              <a:buNone/>
            </a:pPr>
            <a:r>
              <a:rPr lang="en-US" dirty="0"/>
              <a:t>Using inheritance in Java, how would you design the classes for these account types to ensure that the common features are inherited from a base class, while also allowing for the unique features of each account type to be defined in its respective subclass? How would you ensure that the correct account type is identified when performing transactions or generating reports, based on the account holder's choice?</a:t>
            </a:r>
            <a:endParaRPr lang="en-IN" dirty="0"/>
          </a:p>
        </p:txBody>
      </p:sp>
    </p:spTree>
    <p:extLst>
      <p:ext uri="{BB962C8B-B14F-4D97-AF65-F5344CB8AC3E}">
        <p14:creationId xmlns:p14="http://schemas.microsoft.com/office/powerpoint/2010/main" val="699907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4D35-4375-8659-504A-C7201C37BCED}"/>
              </a:ext>
            </a:extLst>
          </p:cNvPr>
          <p:cNvSpPr>
            <a:spLocks noGrp="1"/>
          </p:cNvSpPr>
          <p:nvPr>
            <p:ph type="title"/>
          </p:nvPr>
        </p:nvSpPr>
        <p:spPr/>
        <p:txBody>
          <a:bodyPr/>
          <a:lstStyle/>
          <a:p>
            <a:r>
              <a:rPr lang="en-IN" dirty="0">
                <a:solidFill>
                  <a:srgbClr val="750B59"/>
                </a:solidFill>
              </a:rPr>
              <a:t>Solution 1</a:t>
            </a:r>
          </a:p>
        </p:txBody>
      </p:sp>
      <p:pic>
        <p:nvPicPr>
          <p:cNvPr id="5" name="Content Placeholder 4">
            <a:extLst>
              <a:ext uri="{FF2B5EF4-FFF2-40B4-BE49-F238E27FC236}">
                <a16:creationId xmlns:a16="http://schemas.microsoft.com/office/drawing/2014/main" id="{2A6F549C-3A98-3738-D761-2C419A1A68D3}"/>
              </a:ext>
            </a:extLst>
          </p:cNvPr>
          <p:cNvPicPr>
            <a:picLocks noGrp="1" noChangeAspect="1"/>
          </p:cNvPicPr>
          <p:nvPr>
            <p:ph idx="1"/>
          </p:nvPr>
        </p:nvPicPr>
        <p:blipFill>
          <a:blip r:embed="rId2"/>
          <a:stretch>
            <a:fillRect/>
          </a:stretch>
        </p:blipFill>
        <p:spPr>
          <a:xfrm>
            <a:off x="1398494" y="2003612"/>
            <a:ext cx="6790119" cy="4567785"/>
          </a:xfrm>
        </p:spPr>
      </p:pic>
    </p:spTree>
    <p:extLst>
      <p:ext uri="{BB962C8B-B14F-4D97-AF65-F5344CB8AC3E}">
        <p14:creationId xmlns:p14="http://schemas.microsoft.com/office/powerpoint/2010/main" val="179004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CD8A-7032-3CD3-6B20-EB6026002C36}"/>
              </a:ext>
            </a:extLst>
          </p:cNvPr>
          <p:cNvSpPr>
            <a:spLocks noGrp="1"/>
          </p:cNvSpPr>
          <p:nvPr>
            <p:ph type="title"/>
          </p:nvPr>
        </p:nvSpPr>
        <p:spPr/>
        <p:txBody>
          <a:bodyPr/>
          <a:lstStyle/>
          <a:p>
            <a:r>
              <a:rPr lang="en-IN" dirty="0">
                <a:solidFill>
                  <a:srgbClr val="750B59"/>
                </a:solidFill>
              </a:rPr>
              <a:t>Solution 2</a:t>
            </a:r>
          </a:p>
        </p:txBody>
      </p:sp>
      <p:pic>
        <p:nvPicPr>
          <p:cNvPr id="5" name="Content Placeholder 4">
            <a:extLst>
              <a:ext uri="{FF2B5EF4-FFF2-40B4-BE49-F238E27FC236}">
                <a16:creationId xmlns:a16="http://schemas.microsoft.com/office/drawing/2014/main" id="{3381C38F-7424-F5A9-86B9-1ABC45E7E824}"/>
              </a:ext>
            </a:extLst>
          </p:cNvPr>
          <p:cNvPicPr>
            <a:picLocks noGrp="1" noChangeAspect="1"/>
          </p:cNvPicPr>
          <p:nvPr>
            <p:ph idx="1"/>
          </p:nvPr>
        </p:nvPicPr>
        <p:blipFill>
          <a:blip r:embed="rId2"/>
          <a:stretch>
            <a:fillRect/>
          </a:stretch>
        </p:blipFill>
        <p:spPr>
          <a:xfrm>
            <a:off x="5115617" y="430306"/>
            <a:ext cx="6456922" cy="5620870"/>
          </a:xfrm>
        </p:spPr>
      </p:pic>
    </p:spTree>
    <p:extLst>
      <p:ext uri="{BB962C8B-B14F-4D97-AF65-F5344CB8AC3E}">
        <p14:creationId xmlns:p14="http://schemas.microsoft.com/office/powerpoint/2010/main" val="105267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74D8-34B7-F473-161D-6CB79AD056D5}"/>
              </a:ext>
            </a:extLst>
          </p:cNvPr>
          <p:cNvSpPr>
            <a:spLocks noGrp="1"/>
          </p:cNvSpPr>
          <p:nvPr>
            <p:ph type="title"/>
          </p:nvPr>
        </p:nvSpPr>
        <p:spPr>
          <a:xfrm>
            <a:off x="277009" y="228600"/>
            <a:ext cx="10058400" cy="540572"/>
          </a:xfrm>
        </p:spPr>
        <p:txBody>
          <a:bodyPr>
            <a:normAutofit/>
          </a:bodyPr>
          <a:lstStyle/>
          <a:p>
            <a:r>
              <a:rPr lang="en-IN" sz="2400" dirty="0">
                <a:solidFill>
                  <a:srgbClr val="750B59"/>
                </a:solidFill>
              </a:rPr>
              <a:t>Solution 2 – By User Defined inputs</a:t>
            </a:r>
          </a:p>
        </p:txBody>
      </p:sp>
      <p:pic>
        <p:nvPicPr>
          <p:cNvPr id="5" name="Content Placeholder 4">
            <a:extLst>
              <a:ext uri="{FF2B5EF4-FFF2-40B4-BE49-F238E27FC236}">
                <a16:creationId xmlns:a16="http://schemas.microsoft.com/office/drawing/2014/main" id="{0351D5C4-9936-7C7C-6656-659FE81786D9}"/>
              </a:ext>
            </a:extLst>
          </p:cNvPr>
          <p:cNvPicPr>
            <a:picLocks noGrp="1" noChangeAspect="1"/>
          </p:cNvPicPr>
          <p:nvPr>
            <p:ph idx="1"/>
          </p:nvPr>
        </p:nvPicPr>
        <p:blipFill>
          <a:blip r:embed="rId2"/>
          <a:stretch>
            <a:fillRect/>
          </a:stretch>
        </p:blipFill>
        <p:spPr>
          <a:xfrm>
            <a:off x="5911738" y="228599"/>
            <a:ext cx="6150274" cy="6212542"/>
          </a:xfrm>
        </p:spPr>
      </p:pic>
    </p:spTree>
    <p:extLst>
      <p:ext uri="{BB962C8B-B14F-4D97-AF65-F5344CB8AC3E}">
        <p14:creationId xmlns:p14="http://schemas.microsoft.com/office/powerpoint/2010/main" val="189668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CC81-3A1C-414C-B855-EBFBFF80D9F9}"/>
              </a:ext>
            </a:extLst>
          </p:cNvPr>
          <p:cNvSpPr>
            <a:spLocks noGrp="1"/>
          </p:cNvSpPr>
          <p:nvPr>
            <p:ph type="title"/>
          </p:nvPr>
        </p:nvSpPr>
        <p:spPr/>
        <p:txBody>
          <a:bodyPr>
            <a:normAutofit/>
          </a:bodyPr>
          <a:lstStyle/>
          <a:p>
            <a:pPr algn="ctr"/>
            <a:r>
              <a:rPr lang="en-IN" b="1" dirty="0">
                <a:solidFill>
                  <a:srgbClr val="750B59"/>
                </a:solidFill>
              </a:rPr>
              <a:t>Inheritance</a:t>
            </a:r>
            <a:endParaRPr lang="en-IN" dirty="0"/>
          </a:p>
        </p:txBody>
      </p:sp>
      <p:sp>
        <p:nvSpPr>
          <p:cNvPr id="3" name="Content Placeholder 2">
            <a:extLst>
              <a:ext uri="{FF2B5EF4-FFF2-40B4-BE49-F238E27FC236}">
                <a16:creationId xmlns:a16="http://schemas.microsoft.com/office/drawing/2014/main" id="{A8306856-065F-4EDA-AE47-B956B31181DB}"/>
              </a:ext>
            </a:extLst>
          </p:cNvPr>
          <p:cNvSpPr>
            <a:spLocks noGrp="1"/>
          </p:cNvSpPr>
          <p:nvPr>
            <p:ph idx="1"/>
          </p:nvPr>
        </p:nvSpPr>
        <p:spPr>
          <a:xfrm>
            <a:off x="736899" y="1963271"/>
            <a:ext cx="10779162" cy="3959610"/>
          </a:xfrm>
        </p:spPr>
        <p:txBody>
          <a:bodyPr>
            <a:noAutofit/>
          </a:bodyPr>
          <a:lstStyle/>
          <a:p>
            <a:pPr algn="just">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Class:</a:t>
            </a:r>
            <a:r>
              <a:rPr lang="en-US" sz="3200" dirty="0">
                <a:latin typeface="Times New Roman" panose="02020603050405020304" pitchFamily="18" charset="0"/>
                <a:cs typeface="Times New Roman" panose="02020603050405020304" pitchFamily="18" charset="0"/>
              </a:rPr>
              <a:t> A class is a group of objects which have common properties. </a:t>
            </a:r>
          </a:p>
          <a:p>
            <a:pPr algn="just">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Sub Class/Child Class:</a:t>
            </a:r>
            <a:r>
              <a:rPr lang="en-US" sz="3200" dirty="0">
                <a:latin typeface="Times New Roman" panose="02020603050405020304" pitchFamily="18" charset="0"/>
                <a:cs typeface="Times New Roman" panose="02020603050405020304" pitchFamily="18" charset="0"/>
              </a:rPr>
              <a:t> Subclass is a class which inherits the other class. It is also called a derived class or extended class. </a:t>
            </a:r>
          </a:p>
          <a:p>
            <a:pPr algn="just">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Super Class/Parent Class:</a:t>
            </a:r>
            <a:r>
              <a:rPr lang="en-US" sz="3200" dirty="0">
                <a:latin typeface="Times New Roman" panose="02020603050405020304" pitchFamily="18" charset="0"/>
                <a:cs typeface="Times New Roman" panose="02020603050405020304" pitchFamily="18" charset="0"/>
              </a:rPr>
              <a:t> Superclass is the class from where a subclass inherits the features. It is also called a base class or a parent class.</a:t>
            </a:r>
          </a:p>
          <a:p>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BF451C0-3B64-45D5-BF28-4D24693B51F8}"/>
              </a:ext>
            </a:extLst>
          </p:cNvPr>
          <p:cNvSpPr>
            <a:spLocks noGrp="1"/>
          </p:cNvSpPr>
          <p:nvPr>
            <p:ph type="sldNum" sz="quarter" idx="12"/>
          </p:nvPr>
        </p:nvSpPr>
        <p:spPr/>
        <p:txBody>
          <a:bodyPr/>
          <a:lstStyle/>
          <a:p>
            <a:fld id="{E97799C9-84D9-46D2-A11E-BCF8A720529D}" type="slidenum">
              <a:rPr lang="en-US" smtClean="0"/>
              <a:t>3</a:t>
            </a:fld>
            <a:endParaRPr lang="en-US" dirty="0"/>
          </a:p>
        </p:txBody>
      </p:sp>
    </p:spTree>
    <p:extLst>
      <p:ext uri="{BB962C8B-B14F-4D97-AF65-F5344CB8AC3E}">
        <p14:creationId xmlns:p14="http://schemas.microsoft.com/office/powerpoint/2010/main" val="178041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2E75-EBF9-4B29-82BF-A2B70EDA55B1}"/>
              </a:ext>
            </a:extLst>
          </p:cNvPr>
          <p:cNvSpPr>
            <a:spLocks noGrp="1"/>
          </p:cNvSpPr>
          <p:nvPr>
            <p:ph type="title"/>
          </p:nvPr>
        </p:nvSpPr>
        <p:spPr/>
        <p:txBody>
          <a:bodyPr>
            <a:normAutofit/>
          </a:bodyPr>
          <a:lstStyle/>
          <a:p>
            <a:pPr algn="ctr"/>
            <a:r>
              <a:rPr lang="en-IN" b="1" dirty="0">
                <a:solidFill>
                  <a:srgbClr val="750B59"/>
                </a:solidFill>
              </a:rPr>
              <a:t>Syntax for Inheritance</a:t>
            </a:r>
          </a:p>
        </p:txBody>
      </p:sp>
      <p:sp>
        <p:nvSpPr>
          <p:cNvPr id="3" name="Content Placeholder 2">
            <a:extLst>
              <a:ext uri="{FF2B5EF4-FFF2-40B4-BE49-F238E27FC236}">
                <a16:creationId xmlns:a16="http://schemas.microsoft.com/office/drawing/2014/main" id="{7DD823A3-B127-4AC2-AE97-47E0828930FC}"/>
              </a:ext>
            </a:extLst>
          </p:cNvPr>
          <p:cNvSpPr>
            <a:spLocks noGrp="1"/>
          </p:cNvSpPr>
          <p:nvPr>
            <p:ph idx="1"/>
          </p:nvPr>
        </p:nvSpPr>
        <p:spPr>
          <a:xfrm>
            <a:off x="909022" y="1946836"/>
            <a:ext cx="10676312" cy="3760891"/>
          </a:xfrm>
        </p:spPr>
        <p:txBody>
          <a:bodyPr>
            <a:noAutofit/>
          </a:bodyPr>
          <a:lstStyle/>
          <a:p>
            <a:r>
              <a:rPr lang="en-US" sz="3200" dirty="0">
                <a:latin typeface="Times New Roman" panose="02020603050405020304" pitchFamily="18" charset="0"/>
                <a:cs typeface="Times New Roman" panose="02020603050405020304" pitchFamily="18" charset="0"/>
              </a:rPr>
              <a:t>To inherit a class, you simply incorporate the definition of one class into another by using the extends keyword</a:t>
            </a:r>
          </a:p>
          <a:p>
            <a:pPr marL="0" indent="0">
              <a:buNone/>
            </a:pPr>
            <a:r>
              <a:rPr lang="en-US" sz="3200" b="1" dirty="0">
                <a:solidFill>
                  <a:srgbClr val="C00000"/>
                </a:solidFill>
                <a:latin typeface="Times New Roman" panose="02020603050405020304" pitchFamily="18" charset="0"/>
                <a:cs typeface="Times New Roman" panose="02020603050405020304" pitchFamily="18" charset="0"/>
              </a:rPr>
              <a:t>class</a:t>
            </a:r>
            <a:r>
              <a:rPr lang="en-US" sz="3200" b="1" dirty="0">
                <a:latin typeface="Times New Roman" panose="02020603050405020304" pitchFamily="18" charset="0"/>
                <a:cs typeface="Times New Roman" panose="02020603050405020304" pitchFamily="18" charset="0"/>
              </a:rPr>
              <a:t> </a:t>
            </a:r>
            <a:r>
              <a:rPr lang="en-US" sz="3200" b="1" dirty="0">
                <a:solidFill>
                  <a:srgbClr val="00B050"/>
                </a:solidFill>
                <a:latin typeface="Times New Roman" panose="02020603050405020304" pitchFamily="18" charset="0"/>
                <a:cs typeface="Times New Roman" panose="02020603050405020304" pitchFamily="18" charset="0"/>
              </a:rPr>
              <a:t>Subclass-name</a:t>
            </a:r>
            <a:r>
              <a:rPr lang="en-US" sz="3200" b="1" dirty="0">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extends </a:t>
            </a:r>
            <a:r>
              <a:rPr lang="en-US" sz="3200" b="1" dirty="0">
                <a:solidFill>
                  <a:srgbClr val="0070C0"/>
                </a:solidFill>
                <a:latin typeface="Times New Roman" panose="02020603050405020304" pitchFamily="18" charset="0"/>
                <a:cs typeface="Times New Roman" panose="02020603050405020304" pitchFamily="18" charset="0"/>
              </a:rPr>
              <a:t>Superclass-name </a:t>
            </a:r>
            <a:r>
              <a:rPr lang="en-US" sz="3200" b="1"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   </a:t>
            </a:r>
            <a:r>
              <a:rPr lang="en-US" sz="3200" b="1" dirty="0">
                <a:solidFill>
                  <a:srgbClr val="7030A0"/>
                </a:solidFill>
                <a:latin typeface="Times New Roman" panose="02020603050405020304" pitchFamily="18" charset="0"/>
                <a:cs typeface="Times New Roman" panose="02020603050405020304" pitchFamily="18" charset="0"/>
              </a:rPr>
              <a:t>//methods and fields  </a:t>
            </a:r>
          </a:p>
          <a:p>
            <a:pPr marL="0" indent="0">
              <a:buNone/>
            </a:pP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79F9C1-E733-4130-8F81-1F603370D684}"/>
              </a:ext>
            </a:extLst>
          </p:cNvPr>
          <p:cNvSpPr>
            <a:spLocks noGrp="1"/>
          </p:cNvSpPr>
          <p:nvPr>
            <p:ph type="sldNum" sz="quarter" idx="12"/>
          </p:nvPr>
        </p:nvSpPr>
        <p:spPr/>
        <p:txBody>
          <a:bodyPr/>
          <a:lstStyle/>
          <a:p>
            <a:fld id="{E97799C9-84D9-46D2-A11E-BCF8A720529D}" type="slidenum">
              <a:rPr lang="en-US" smtClean="0"/>
              <a:t>4</a:t>
            </a:fld>
            <a:endParaRPr lang="en-US" dirty="0"/>
          </a:p>
        </p:txBody>
      </p:sp>
    </p:spTree>
    <p:extLst>
      <p:ext uri="{BB962C8B-B14F-4D97-AF65-F5344CB8AC3E}">
        <p14:creationId xmlns:p14="http://schemas.microsoft.com/office/powerpoint/2010/main" val="96587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BAE30B7-1FD4-6943-4721-E51912809261}"/>
              </a:ext>
            </a:extLst>
          </p:cNvPr>
          <p:cNvPicPr>
            <a:picLocks noGrp="1" noChangeAspect="1"/>
          </p:cNvPicPr>
          <p:nvPr>
            <p:ph idx="1"/>
          </p:nvPr>
        </p:nvPicPr>
        <p:blipFill>
          <a:blip r:embed="rId2"/>
          <a:stretch>
            <a:fillRect/>
          </a:stretch>
        </p:blipFill>
        <p:spPr>
          <a:xfrm>
            <a:off x="0" y="0"/>
            <a:ext cx="9602967" cy="6920753"/>
          </a:xfrm>
        </p:spPr>
      </p:pic>
      <p:pic>
        <p:nvPicPr>
          <p:cNvPr id="9" name="Picture 8">
            <a:extLst>
              <a:ext uri="{FF2B5EF4-FFF2-40B4-BE49-F238E27FC236}">
                <a16:creationId xmlns:a16="http://schemas.microsoft.com/office/drawing/2014/main" id="{C7491423-09F8-32C6-CBFE-B1ED1819CF92}"/>
              </a:ext>
            </a:extLst>
          </p:cNvPr>
          <p:cNvPicPr>
            <a:picLocks noChangeAspect="1"/>
          </p:cNvPicPr>
          <p:nvPr/>
        </p:nvPicPr>
        <p:blipFill>
          <a:blip r:embed="rId3"/>
          <a:stretch>
            <a:fillRect/>
          </a:stretch>
        </p:blipFill>
        <p:spPr>
          <a:xfrm>
            <a:off x="9596717" y="4966173"/>
            <a:ext cx="2595283" cy="1223682"/>
          </a:xfrm>
          <a:prstGeom prst="rect">
            <a:avLst/>
          </a:prstGeom>
        </p:spPr>
      </p:pic>
      <p:sp>
        <p:nvSpPr>
          <p:cNvPr id="2" name="Title 1">
            <a:extLst>
              <a:ext uri="{FF2B5EF4-FFF2-40B4-BE49-F238E27FC236}">
                <a16:creationId xmlns:a16="http://schemas.microsoft.com/office/drawing/2014/main" id="{B8342EB8-F416-7748-414B-AB1969E7EDBD}"/>
              </a:ext>
            </a:extLst>
          </p:cNvPr>
          <p:cNvSpPr>
            <a:spLocks noGrp="1"/>
          </p:cNvSpPr>
          <p:nvPr>
            <p:ph type="title"/>
          </p:nvPr>
        </p:nvSpPr>
        <p:spPr>
          <a:xfrm>
            <a:off x="8857129" y="1030674"/>
            <a:ext cx="3096409" cy="702409"/>
          </a:xfrm>
        </p:spPr>
        <p:txBody>
          <a:bodyPr>
            <a:normAutofit fontScale="90000"/>
          </a:bodyPr>
          <a:lstStyle/>
          <a:p>
            <a:r>
              <a:rPr lang="en-IN" dirty="0">
                <a:solidFill>
                  <a:srgbClr val="750B59"/>
                </a:solidFill>
              </a:rPr>
              <a:t>Example 1</a:t>
            </a:r>
          </a:p>
        </p:txBody>
      </p:sp>
      <p:sp>
        <p:nvSpPr>
          <p:cNvPr id="3" name="TextBox 2">
            <a:extLst>
              <a:ext uri="{FF2B5EF4-FFF2-40B4-BE49-F238E27FC236}">
                <a16:creationId xmlns:a16="http://schemas.microsoft.com/office/drawing/2014/main" id="{56BEACB2-3483-B3B9-CE9F-EE0959F445B6}"/>
              </a:ext>
            </a:extLst>
          </p:cNvPr>
          <p:cNvSpPr txBox="1"/>
          <p:nvPr/>
        </p:nvSpPr>
        <p:spPr>
          <a:xfrm>
            <a:off x="10087534" y="4235275"/>
            <a:ext cx="1613647" cy="584775"/>
          </a:xfrm>
          <a:prstGeom prst="rect">
            <a:avLst/>
          </a:prstGeom>
          <a:noFill/>
        </p:spPr>
        <p:txBody>
          <a:bodyPr wrap="square" rtlCol="0">
            <a:spAutoFit/>
          </a:bodyPr>
          <a:lstStyle/>
          <a:p>
            <a:r>
              <a:rPr lang="en-US" sz="3200" b="1" u="sng" dirty="0">
                <a:solidFill>
                  <a:srgbClr val="00B050"/>
                </a:solidFill>
              </a:rPr>
              <a:t>OUTPUT</a:t>
            </a:r>
          </a:p>
        </p:txBody>
      </p:sp>
    </p:spTree>
    <p:extLst>
      <p:ext uri="{BB962C8B-B14F-4D97-AF65-F5344CB8AC3E}">
        <p14:creationId xmlns:p14="http://schemas.microsoft.com/office/powerpoint/2010/main" val="278085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22E75-EBF9-4B29-82BF-A2B70EDA55B1}"/>
              </a:ext>
            </a:extLst>
          </p:cNvPr>
          <p:cNvSpPr>
            <a:spLocks noGrp="1"/>
          </p:cNvSpPr>
          <p:nvPr>
            <p:ph type="title"/>
          </p:nvPr>
        </p:nvSpPr>
        <p:spPr/>
        <p:txBody>
          <a:bodyPr>
            <a:normAutofit/>
          </a:bodyPr>
          <a:lstStyle/>
          <a:p>
            <a:pPr algn="ctr"/>
            <a:r>
              <a:rPr lang="en-IN" b="1" dirty="0">
                <a:solidFill>
                  <a:srgbClr val="750B59"/>
                </a:solidFill>
              </a:rPr>
              <a:t>Member Access and Inheritance</a:t>
            </a:r>
          </a:p>
        </p:txBody>
      </p:sp>
      <p:sp>
        <p:nvSpPr>
          <p:cNvPr id="3" name="Content Placeholder 2">
            <a:extLst>
              <a:ext uri="{FF2B5EF4-FFF2-40B4-BE49-F238E27FC236}">
                <a16:creationId xmlns:a16="http://schemas.microsoft.com/office/drawing/2014/main" id="{CF7BEB75-2A67-46E9-850A-7A018B53F5E5}"/>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Although a subclass includes all of the members of its superclass, it cannot access those members of the superclass that have been declared as </a:t>
            </a:r>
            <a:r>
              <a:rPr lang="en-US" sz="3200" b="1" dirty="0">
                <a:latin typeface="Times New Roman" panose="02020603050405020304" pitchFamily="18" charset="0"/>
                <a:cs typeface="Times New Roman" panose="02020603050405020304" pitchFamily="18" charset="0"/>
              </a:rPr>
              <a:t>private</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79F9C1-E733-4130-8F81-1F603370D684}"/>
              </a:ext>
            </a:extLst>
          </p:cNvPr>
          <p:cNvSpPr>
            <a:spLocks noGrp="1"/>
          </p:cNvSpPr>
          <p:nvPr>
            <p:ph type="sldNum" sz="quarter" idx="12"/>
          </p:nvPr>
        </p:nvSpPr>
        <p:spPr/>
        <p:txBody>
          <a:bodyPr/>
          <a:lstStyle/>
          <a:p>
            <a:fld id="{E97799C9-84D9-46D2-A11E-BCF8A720529D}" type="slidenum">
              <a:rPr lang="en-US" smtClean="0"/>
              <a:t>6</a:t>
            </a:fld>
            <a:endParaRPr lang="en-US" dirty="0"/>
          </a:p>
        </p:txBody>
      </p:sp>
    </p:spTree>
    <p:extLst>
      <p:ext uri="{BB962C8B-B14F-4D97-AF65-F5344CB8AC3E}">
        <p14:creationId xmlns:p14="http://schemas.microsoft.com/office/powerpoint/2010/main" val="299234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065D-628F-E349-10B2-251CD34179D7}"/>
              </a:ext>
            </a:extLst>
          </p:cNvPr>
          <p:cNvSpPr>
            <a:spLocks noGrp="1"/>
          </p:cNvSpPr>
          <p:nvPr>
            <p:ph type="title"/>
          </p:nvPr>
        </p:nvSpPr>
        <p:spPr>
          <a:xfrm>
            <a:off x="9457763" y="995083"/>
            <a:ext cx="2635625" cy="600903"/>
          </a:xfrm>
        </p:spPr>
        <p:txBody>
          <a:bodyPr>
            <a:normAutofit fontScale="90000"/>
          </a:bodyPr>
          <a:lstStyle/>
          <a:p>
            <a:r>
              <a:rPr lang="en-IN" dirty="0">
                <a:solidFill>
                  <a:srgbClr val="750B59"/>
                </a:solidFill>
              </a:rPr>
              <a:t>Example</a:t>
            </a:r>
          </a:p>
        </p:txBody>
      </p:sp>
      <p:pic>
        <p:nvPicPr>
          <p:cNvPr id="5" name="Content Placeholder 4">
            <a:extLst>
              <a:ext uri="{FF2B5EF4-FFF2-40B4-BE49-F238E27FC236}">
                <a16:creationId xmlns:a16="http://schemas.microsoft.com/office/drawing/2014/main" id="{6B02BDFA-B7DC-68AB-89CE-E28324FB4C3F}"/>
              </a:ext>
            </a:extLst>
          </p:cNvPr>
          <p:cNvPicPr>
            <a:picLocks noGrp="1" noChangeAspect="1"/>
          </p:cNvPicPr>
          <p:nvPr>
            <p:ph idx="1"/>
          </p:nvPr>
        </p:nvPicPr>
        <p:blipFill>
          <a:blip r:embed="rId2"/>
          <a:stretch>
            <a:fillRect/>
          </a:stretch>
        </p:blipFill>
        <p:spPr>
          <a:xfrm>
            <a:off x="-1" y="0"/>
            <a:ext cx="9332259" cy="6874338"/>
          </a:xfrm>
        </p:spPr>
      </p:pic>
    </p:spTree>
    <p:extLst>
      <p:ext uri="{BB962C8B-B14F-4D97-AF65-F5344CB8AC3E}">
        <p14:creationId xmlns:p14="http://schemas.microsoft.com/office/powerpoint/2010/main" val="39279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6F976-E3F5-7115-F44A-004FC6A39795}"/>
              </a:ext>
            </a:extLst>
          </p:cNvPr>
          <p:cNvPicPr>
            <a:picLocks noChangeAspect="1"/>
          </p:cNvPicPr>
          <p:nvPr/>
        </p:nvPicPr>
        <p:blipFill>
          <a:blip r:embed="rId2"/>
          <a:stretch>
            <a:fillRect/>
          </a:stretch>
        </p:blipFill>
        <p:spPr>
          <a:xfrm>
            <a:off x="1" y="986118"/>
            <a:ext cx="12192000" cy="4320988"/>
          </a:xfrm>
          <a:prstGeom prst="rect">
            <a:avLst/>
          </a:prstGeom>
        </p:spPr>
      </p:pic>
    </p:spTree>
    <p:extLst>
      <p:ext uri="{BB962C8B-B14F-4D97-AF65-F5344CB8AC3E}">
        <p14:creationId xmlns:p14="http://schemas.microsoft.com/office/powerpoint/2010/main" val="73417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E918-2A6F-43F7-93DF-B424C3C573EA}"/>
              </a:ext>
            </a:extLst>
          </p:cNvPr>
          <p:cNvSpPr>
            <a:spLocks noGrp="1"/>
          </p:cNvSpPr>
          <p:nvPr>
            <p:ph type="title"/>
          </p:nvPr>
        </p:nvSpPr>
        <p:spPr/>
        <p:txBody>
          <a:bodyPr>
            <a:normAutofit/>
          </a:bodyPr>
          <a:lstStyle/>
          <a:p>
            <a:pPr algn="ctr"/>
            <a:r>
              <a:rPr lang="en-IN" b="1" dirty="0">
                <a:solidFill>
                  <a:srgbClr val="750B59"/>
                </a:solidFill>
              </a:rPr>
              <a:t>Types of inheritance</a:t>
            </a:r>
          </a:p>
        </p:txBody>
      </p:sp>
      <p:sp>
        <p:nvSpPr>
          <p:cNvPr id="3" name="Content Placeholder 2">
            <a:extLst>
              <a:ext uri="{FF2B5EF4-FFF2-40B4-BE49-F238E27FC236}">
                <a16:creationId xmlns:a16="http://schemas.microsoft.com/office/drawing/2014/main" id="{76278BEA-6743-41FE-BF02-A79C408F972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 There can be three types of inheritance in Java: </a:t>
            </a:r>
          </a:p>
          <a:p>
            <a:endParaRPr lang="en-US" sz="3200" dirty="0">
              <a:latin typeface="Times New Roman" panose="02020603050405020304" pitchFamily="18" charset="0"/>
              <a:cs typeface="Times New Roman" panose="02020603050405020304" pitchFamily="18" charset="0"/>
            </a:endParaRPr>
          </a:p>
          <a:p>
            <a:pPr lvl="1"/>
            <a:r>
              <a:rPr lang="en-US" sz="3200" dirty="0">
                <a:latin typeface="Times New Roman" panose="02020603050405020304" pitchFamily="18" charset="0"/>
                <a:cs typeface="Times New Roman" panose="02020603050405020304" pitchFamily="18" charset="0"/>
              </a:rPr>
              <a:t>single,</a:t>
            </a:r>
          </a:p>
          <a:p>
            <a:pPr lvl="1"/>
            <a:r>
              <a:rPr lang="en-US" sz="3200" dirty="0">
                <a:latin typeface="Times New Roman" panose="02020603050405020304" pitchFamily="18" charset="0"/>
                <a:cs typeface="Times New Roman" panose="02020603050405020304" pitchFamily="18" charset="0"/>
              </a:rPr>
              <a:t>multilevel </a:t>
            </a:r>
          </a:p>
          <a:p>
            <a:pPr lvl="1"/>
            <a:r>
              <a:rPr lang="en-US" sz="3200" dirty="0">
                <a:latin typeface="Times New Roman" panose="02020603050405020304" pitchFamily="18" charset="0"/>
                <a:cs typeface="Times New Roman" panose="02020603050405020304" pitchFamily="18" charset="0"/>
              </a:rPr>
              <a:t>hierarchical.</a:t>
            </a:r>
          </a:p>
        </p:txBody>
      </p:sp>
      <p:sp>
        <p:nvSpPr>
          <p:cNvPr id="4" name="Slide Number Placeholder 3">
            <a:extLst>
              <a:ext uri="{FF2B5EF4-FFF2-40B4-BE49-F238E27FC236}">
                <a16:creationId xmlns:a16="http://schemas.microsoft.com/office/drawing/2014/main" id="{29115B45-705A-445A-A6A8-D32AE257F86C}"/>
              </a:ext>
            </a:extLst>
          </p:cNvPr>
          <p:cNvSpPr>
            <a:spLocks noGrp="1"/>
          </p:cNvSpPr>
          <p:nvPr>
            <p:ph type="sldNum" sz="quarter" idx="12"/>
          </p:nvPr>
        </p:nvSpPr>
        <p:spPr/>
        <p:txBody>
          <a:bodyPr/>
          <a:lstStyle/>
          <a:p>
            <a:fld id="{E97799C9-84D9-46D2-A11E-BCF8A720529D}" type="slidenum">
              <a:rPr lang="en-US" smtClean="0"/>
              <a:t>9</a:t>
            </a:fld>
            <a:endParaRPr lang="en-US" dirty="0"/>
          </a:p>
        </p:txBody>
      </p:sp>
    </p:spTree>
    <p:extLst>
      <p:ext uri="{BB962C8B-B14F-4D97-AF65-F5344CB8AC3E}">
        <p14:creationId xmlns:p14="http://schemas.microsoft.com/office/powerpoint/2010/main" val="16333943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5027338B3483489D2F7B47120A4937" ma:contentTypeVersion="4" ma:contentTypeDescription="Create a new document." ma:contentTypeScope="" ma:versionID="c7a0a30ed5dc66330919c0d6887e3933">
  <xsd:schema xmlns:xsd="http://www.w3.org/2001/XMLSchema" xmlns:xs="http://www.w3.org/2001/XMLSchema" xmlns:p="http://schemas.microsoft.com/office/2006/metadata/properties" xmlns:ns2="38a45cfc-84e9-422d-a71c-6e6cc9786f7d" targetNamespace="http://schemas.microsoft.com/office/2006/metadata/properties" ma:root="true" ma:fieldsID="5cc9eda084dc9d26852c022c8223016f" ns2:_="">
    <xsd:import namespace="38a45cfc-84e9-422d-a71c-6e6cc9786f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45cfc-84e9-422d-a71c-6e6cc9786f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C4763A2D-A823-476A-9B55-6874AD35DB10}"/>
</file>

<file path=docProps/app.xml><?xml version="1.0" encoding="utf-8"?>
<Properties xmlns="http://schemas.openxmlformats.org/officeDocument/2006/extended-properties" xmlns:vt="http://schemas.openxmlformats.org/officeDocument/2006/docPropsVTypes">
  <Template>{50632DED-A89D-4EB0-A2FF-792E48CBB7F2}tf33845126_win32</Template>
  <TotalTime>920</TotalTime>
  <Words>662</Words>
  <Application>Microsoft Office PowerPoint</Application>
  <PresentationFormat>Widescreen</PresentationFormat>
  <Paragraphs>66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Bookman Old Style</vt:lpstr>
      <vt:lpstr>Calibri</vt:lpstr>
      <vt:lpstr>Franklin Gothic Book</vt:lpstr>
      <vt:lpstr>Times New Roman</vt:lpstr>
      <vt:lpstr>Wingdings</vt:lpstr>
      <vt:lpstr>1_RetrospectVTI</vt:lpstr>
      <vt:lpstr>Module 4 - Inheritance</vt:lpstr>
      <vt:lpstr>Inheritance</vt:lpstr>
      <vt:lpstr>Inheritance</vt:lpstr>
      <vt:lpstr>Syntax for Inheritance</vt:lpstr>
      <vt:lpstr>Example 1</vt:lpstr>
      <vt:lpstr>Member Access and Inheritance</vt:lpstr>
      <vt:lpstr>Example</vt:lpstr>
      <vt:lpstr>PowerPoint Presentation</vt:lpstr>
      <vt:lpstr>Types of inheritance</vt:lpstr>
      <vt:lpstr>Single</vt:lpstr>
      <vt:lpstr>Multilevel</vt:lpstr>
      <vt:lpstr>Hierarchical</vt:lpstr>
      <vt:lpstr>Example of Multilevel Inheritance</vt:lpstr>
      <vt:lpstr>Use of super Keyword</vt:lpstr>
      <vt:lpstr>Using super for Constructor</vt:lpstr>
      <vt:lpstr>PowerPoint Presentation</vt:lpstr>
      <vt:lpstr>PowerPoint Presentation</vt:lpstr>
      <vt:lpstr>Using super for Methods and Variables</vt:lpstr>
      <vt:lpstr>final Keyword in Java</vt:lpstr>
      <vt:lpstr>PowerPoint Presentation</vt:lpstr>
      <vt:lpstr>Try this out</vt:lpstr>
      <vt:lpstr>2. </vt:lpstr>
      <vt:lpstr>3.</vt:lpstr>
      <vt:lpstr>4.</vt:lpstr>
      <vt:lpstr>Solution 1</vt:lpstr>
      <vt:lpstr>Solution 2</vt:lpstr>
      <vt:lpstr>Solution 2 – By User Defined inputs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 Inheritance</dc:title>
  <dc:creator>Chrishia Christudhas</dc:creator>
  <cp:lastModifiedBy>Soni Raj</cp:lastModifiedBy>
  <cp:revision>20</cp:revision>
  <dcterms:created xsi:type="dcterms:W3CDTF">2023-05-03T16:13:16Z</dcterms:created>
  <dcterms:modified xsi:type="dcterms:W3CDTF">2025-02-14T06:12:33Z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0x010100B05027338B3483489D2F7B47120A4937</vt:lpwstr>
  </property>
</Properties>
</file>