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7"/>
  </p:notesMasterIdLst>
  <p:sldIdLst>
    <p:sldId id="1864" r:id="rId5"/>
    <p:sldId id="1859" r:id="rId6"/>
    <p:sldId id="1876" r:id="rId7"/>
    <p:sldId id="1866" r:id="rId8"/>
    <p:sldId id="1873" r:id="rId9"/>
    <p:sldId id="1872" r:id="rId10"/>
    <p:sldId id="1868" r:id="rId11"/>
    <p:sldId id="1869" r:id="rId12"/>
    <p:sldId id="1870" r:id="rId13"/>
    <p:sldId id="1867" r:id="rId14"/>
    <p:sldId id="1874" r:id="rId15"/>
    <p:sldId id="1875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3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BDA6E11A-AEAF-44CB-A6B5-878417344D5A}"/>
    <pc:docChg chg="undo custSel addSld delSld modSld sldOrd">
      <pc:chgData name="Chrishia Christudhas" userId="b27dcc0655e73d90" providerId="LiveId" clId="{BDA6E11A-AEAF-44CB-A6B5-878417344D5A}" dt="2023-05-25T16:25:31.430" v="150" actId="2711"/>
      <pc:docMkLst>
        <pc:docMk/>
      </pc:docMkLst>
      <pc:sldChg chg="addSp delSp modSp add del mod">
        <pc:chgData name="Chrishia Christudhas" userId="b27dcc0655e73d90" providerId="LiveId" clId="{BDA6E11A-AEAF-44CB-A6B5-878417344D5A}" dt="2023-05-25T15:45:07.327" v="93" actId="47"/>
        <pc:sldMkLst>
          <pc:docMk/>
          <pc:sldMk cId="3819141982" sldId="259"/>
        </pc:sldMkLst>
        <pc:spChg chg="add del">
          <ac:chgData name="Chrishia Christudhas" userId="b27dcc0655e73d90" providerId="LiveId" clId="{BDA6E11A-AEAF-44CB-A6B5-878417344D5A}" dt="2023-05-25T15:44:25.870" v="84" actId="21"/>
          <ac:spMkLst>
            <pc:docMk/>
            <pc:sldMk cId="3819141982" sldId="259"/>
            <ac:spMk id="3" creationId="{ECB60CEC-9ADE-9435-70F5-9A984D28268F}"/>
          </ac:spMkLst>
        </pc:spChg>
        <pc:spChg chg="add del mod">
          <ac:chgData name="Chrishia Christudhas" userId="b27dcc0655e73d90" providerId="LiveId" clId="{BDA6E11A-AEAF-44CB-A6B5-878417344D5A}" dt="2023-05-25T15:44:17.123" v="81" actId="21"/>
          <ac:spMkLst>
            <pc:docMk/>
            <pc:sldMk cId="3819141982" sldId="259"/>
            <ac:spMk id="4" creationId="{A82B76B7-0107-0E23-E49A-AECFC369F116}"/>
          </ac:spMkLst>
        </pc:spChg>
        <pc:spChg chg="add del mod">
          <ac:chgData name="Chrishia Christudhas" userId="b27dcc0655e73d90" providerId="LiveId" clId="{BDA6E11A-AEAF-44CB-A6B5-878417344D5A}" dt="2023-05-25T15:44:22.025" v="83" actId="21"/>
          <ac:spMkLst>
            <pc:docMk/>
            <pc:sldMk cId="3819141982" sldId="259"/>
            <ac:spMk id="7" creationId="{CE9AE250-14A9-6349-BEDA-DA5FC7BD512E}"/>
          </ac:spMkLst>
        </pc:spChg>
        <pc:spChg chg="add mod">
          <ac:chgData name="Chrishia Christudhas" userId="b27dcc0655e73d90" providerId="LiveId" clId="{BDA6E11A-AEAF-44CB-A6B5-878417344D5A}" dt="2023-05-25T15:44:25.870" v="84" actId="21"/>
          <ac:spMkLst>
            <pc:docMk/>
            <pc:sldMk cId="3819141982" sldId="259"/>
            <ac:spMk id="9" creationId="{3E900BAF-1F5D-FD66-8BCA-1F9E795CE859}"/>
          </ac:spMkLst>
        </pc:spChg>
        <pc:picChg chg="del">
          <ac:chgData name="Chrishia Christudhas" userId="b27dcc0655e73d90" providerId="LiveId" clId="{BDA6E11A-AEAF-44CB-A6B5-878417344D5A}" dt="2023-05-25T15:44:25.870" v="84" actId="21"/>
          <ac:picMkLst>
            <pc:docMk/>
            <pc:sldMk cId="3819141982" sldId="259"/>
            <ac:picMk id="5" creationId="{B4267229-63CA-3E01-37A6-DE439B504D6A}"/>
          </ac:picMkLst>
        </pc:picChg>
      </pc:sldChg>
      <pc:sldChg chg="add del">
        <pc:chgData name="Chrishia Christudhas" userId="b27dcc0655e73d90" providerId="LiveId" clId="{BDA6E11A-AEAF-44CB-A6B5-878417344D5A}" dt="2023-05-25T15:46:51.381" v="107" actId="47"/>
        <pc:sldMkLst>
          <pc:docMk/>
          <pc:sldMk cId="2369306652" sldId="260"/>
        </pc:sldMkLst>
      </pc:sldChg>
      <pc:sldChg chg="modSp add del mod">
        <pc:chgData name="Chrishia Christudhas" userId="b27dcc0655e73d90" providerId="LiveId" clId="{BDA6E11A-AEAF-44CB-A6B5-878417344D5A}" dt="2023-05-25T15:49:05.081" v="129" actId="47"/>
        <pc:sldMkLst>
          <pc:docMk/>
          <pc:sldMk cId="2223173883" sldId="263"/>
        </pc:sldMkLst>
        <pc:spChg chg="mod">
          <ac:chgData name="Chrishia Christudhas" userId="b27dcc0655e73d90" providerId="LiveId" clId="{BDA6E11A-AEAF-44CB-A6B5-878417344D5A}" dt="2023-05-25T15:47:34.133" v="110" actId="21"/>
          <ac:spMkLst>
            <pc:docMk/>
            <pc:sldMk cId="2223173883" sldId="263"/>
            <ac:spMk id="2" creationId="{50B6E0AB-5B39-13A5-A1CC-162A060F5D88}"/>
          </ac:spMkLst>
        </pc:spChg>
        <pc:spChg chg="mod">
          <ac:chgData name="Chrishia Christudhas" userId="b27dcc0655e73d90" providerId="LiveId" clId="{BDA6E11A-AEAF-44CB-A6B5-878417344D5A}" dt="2023-05-25T15:47:47.106" v="115" actId="27636"/>
          <ac:spMkLst>
            <pc:docMk/>
            <pc:sldMk cId="2223173883" sldId="263"/>
            <ac:spMk id="3" creationId="{3CD5C1DC-5B05-0A23-7E2D-165C05F15C5E}"/>
          </ac:spMkLst>
        </pc:spChg>
      </pc:sldChg>
      <pc:sldChg chg="modSp mod">
        <pc:chgData name="Chrishia Christudhas" userId="b27dcc0655e73d90" providerId="LiveId" clId="{BDA6E11A-AEAF-44CB-A6B5-878417344D5A}" dt="2023-05-25T16:06:30.860" v="136" actId="20577"/>
        <pc:sldMkLst>
          <pc:docMk/>
          <pc:sldMk cId="576716121" sldId="1859"/>
        </pc:sldMkLst>
        <pc:spChg chg="mod">
          <ac:chgData name="Chrishia Christudhas" userId="b27dcc0655e73d90" providerId="LiveId" clId="{BDA6E11A-AEAF-44CB-A6B5-878417344D5A}" dt="2023-05-25T16:06:30.860" v="136" actId="20577"/>
          <ac:spMkLst>
            <pc:docMk/>
            <pc:sldMk cId="576716121" sldId="1859"/>
            <ac:spMk id="7" creationId="{C3BC92DE-1779-4A44-AED9-0261C2497DD9}"/>
          </ac:spMkLst>
        </pc:spChg>
      </pc:sldChg>
      <pc:sldChg chg="modSp mod ord">
        <pc:chgData name="Chrishia Christudhas" userId="b27dcc0655e73d90" providerId="LiveId" clId="{BDA6E11A-AEAF-44CB-A6B5-878417344D5A}" dt="2023-05-25T16:24:16.898" v="146" actId="14100"/>
        <pc:sldMkLst>
          <pc:docMk/>
          <pc:sldMk cId="3210242892" sldId="1867"/>
        </pc:sldMkLst>
        <pc:graphicFrameChg chg="mod modGraphic">
          <ac:chgData name="Chrishia Christudhas" userId="b27dcc0655e73d90" providerId="LiveId" clId="{BDA6E11A-AEAF-44CB-A6B5-878417344D5A}" dt="2023-05-25T16:24:16.898" v="146" actId="14100"/>
          <ac:graphicFrameMkLst>
            <pc:docMk/>
            <pc:sldMk cId="3210242892" sldId="1867"/>
            <ac:graphicFrameMk id="4" creationId="{D481BC1E-78CA-D713-45A2-DE5E261CEAD5}"/>
          </ac:graphicFrameMkLst>
        </pc:graphicFrameChg>
      </pc:sldChg>
      <pc:sldChg chg="modSp mod">
        <pc:chgData name="Chrishia Christudhas" userId="b27dcc0655e73d90" providerId="LiveId" clId="{BDA6E11A-AEAF-44CB-A6B5-878417344D5A}" dt="2023-05-25T16:13:55.844" v="140" actId="20577"/>
        <pc:sldMkLst>
          <pc:docMk/>
          <pc:sldMk cId="87244623" sldId="1868"/>
        </pc:sldMkLst>
        <pc:spChg chg="mod">
          <ac:chgData name="Chrishia Christudhas" userId="b27dcc0655e73d90" providerId="LiveId" clId="{BDA6E11A-AEAF-44CB-A6B5-878417344D5A}" dt="2023-05-25T16:13:55.844" v="140" actId="20577"/>
          <ac:spMkLst>
            <pc:docMk/>
            <pc:sldMk cId="87244623" sldId="1868"/>
            <ac:spMk id="2" creationId="{CE2BE8F6-4C99-9266-5EB5-A0B01DC6A224}"/>
          </ac:spMkLst>
        </pc:spChg>
      </pc:sldChg>
      <pc:sldChg chg="modSp mod">
        <pc:chgData name="Chrishia Christudhas" userId="b27dcc0655e73d90" providerId="LiveId" clId="{BDA6E11A-AEAF-44CB-A6B5-878417344D5A}" dt="2023-05-25T16:15:18.612" v="142" actId="20577"/>
        <pc:sldMkLst>
          <pc:docMk/>
          <pc:sldMk cId="2501686723" sldId="1869"/>
        </pc:sldMkLst>
        <pc:spChg chg="mod">
          <ac:chgData name="Chrishia Christudhas" userId="b27dcc0655e73d90" providerId="LiveId" clId="{BDA6E11A-AEAF-44CB-A6B5-878417344D5A}" dt="2023-05-25T16:15:18.612" v="142" actId="20577"/>
          <ac:spMkLst>
            <pc:docMk/>
            <pc:sldMk cId="2501686723" sldId="1869"/>
            <ac:spMk id="2" creationId="{ADD21936-11C6-BC25-0FBB-5771B31CF4FF}"/>
          </ac:spMkLst>
        </pc:spChg>
      </pc:sldChg>
      <pc:sldChg chg="del">
        <pc:chgData name="Chrishia Christudhas" userId="b27dcc0655e73d90" providerId="LiveId" clId="{BDA6E11A-AEAF-44CB-A6B5-878417344D5A}" dt="2023-05-22T12:51:59.806" v="0" actId="47"/>
        <pc:sldMkLst>
          <pc:docMk/>
          <pc:sldMk cId="798273580" sldId="1871"/>
        </pc:sldMkLst>
      </pc:sldChg>
      <pc:sldChg chg="addSp delSp modSp new mod">
        <pc:chgData name="Chrishia Christudhas" userId="b27dcc0655e73d90" providerId="LiveId" clId="{BDA6E11A-AEAF-44CB-A6B5-878417344D5A}" dt="2023-05-25T15:45:04.363" v="92" actId="1076"/>
        <pc:sldMkLst>
          <pc:docMk/>
          <pc:sldMk cId="806178216" sldId="1873"/>
        </pc:sldMkLst>
        <pc:spChg chg="del">
          <ac:chgData name="Chrishia Christudhas" userId="b27dcc0655e73d90" providerId="LiveId" clId="{BDA6E11A-AEAF-44CB-A6B5-878417344D5A}" dt="2023-05-25T15:44:47.916" v="90" actId="478"/>
          <ac:spMkLst>
            <pc:docMk/>
            <pc:sldMk cId="806178216" sldId="1873"/>
            <ac:spMk id="2" creationId="{9650C5DF-5BC8-22E8-328F-07E4D600C6CA}"/>
          </ac:spMkLst>
        </pc:spChg>
        <pc:spChg chg="del">
          <ac:chgData name="Chrishia Christudhas" userId="b27dcc0655e73d90" providerId="LiveId" clId="{BDA6E11A-AEAF-44CB-A6B5-878417344D5A}" dt="2023-05-25T15:44:42.091" v="89" actId="478"/>
          <ac:spMkLst>
            <pc:docMk/>
            <pc:sldMk cId="806178216" sldId="1873"/>
            <ac:spMk id="3" creationId="{BB56E44C-2197-E47D-5D32-849BD08B3F17}"/>
          </ac:spMkLst>
        </pc:spChg>
        <pc:spChg chg="add del mod">
          <ac:chgData name="Chrishia Christudhas" userId="b27dcc0655e73d90" providerId="LiveId" clId="{BDA6E11A-AEAF-44CB-A6B5-878417344D5A}" dt="2023-05-25T15:44:31.628" v="86"/>
          <ac:spMkLst>
            <pc:docMk/>
            <pc:sldMk cId="806178216" sldId="1873"/>
            <ac:spMk id="4" creationId="{74546C7D-AEF9-6252-F83A-D9F7606F80D3}"/>
          </ac:spMkLst>
        </pc:spChg>
        <pc:spChg chg="add mod">
          <ac:chgData name="Chrishia Christudhas" userId="b27dcc0655e73d90" providerId="LiveId" clId="{BDA6E11A-AEAF-44CB-A6B5-878417344D5A}" dt="2023-05-25T15:45:04.363" v="92" actId="1076"/>
          <ac:spMkLst>
            <pc:docMk/>
            <pc:sldMk cId="806178216" sldId="1873"/>
            <ac:spMk id="6" creationId="{8120C653-7F53-231F-FAF2-BCE8E8BDA787}"/>
          </ac:spMkLst>
        </pc:spChg>
        <pc:picChg chg="add del mod">
          <ac:chgData name="Chrishia Christudhas" userId="b27dcc0655e73d90" providerId="LiveId" clId="{BDA6E11A-AEAF-44CB-A6B5-878417344D5A}" dt="2023-05-25T15:44:31.628" v="86"/>
          <ac:picMkLst>
            <pc:docMk/>
            <pc:sldMk cId="806178216" sldId="1873"/>
            <ac:picMk id="5" creationId="{73EB78B1-71B9-5FA7-4CDD-0945BBC32D88}"/>
          </ac:picMkLst>
        </pc:picChg>
        <pc:picChg chg="add mod">
          <ac:chgData name="Chrishia Christudhas" userId="b27dcc0655e73d90" providerId="LiveId" clId="{BDA6E11A-AEAF-44CB-A6B5-878417344D5A}" dt="2023-05-25T15:45:04.363" v="92" actId="1076"/>
          <ac:picMkLst>
            <pc:docMk/>
            <pc:sldMk cId="806178216" sldId="1873"/>
            <ac:picMk id="7" creationId="{23365017-5C5B-ED13-B983-93C5E6420D01}"/>
          </ac:picMkLst>
        </pc:picChg>
      </pc:sldChg>
      <pc:sldChg chg="modSp new del mod">
        <pc:chgData name="Chrishia Christudhas" userId="b27dcc0655e73d90" providerId="LiveId" clId="{BDA6E11A-AEAF-44CB-A6B5-878417344D5A}" dt="2023-05-22T12:55:20.047" v="26" actId="47"/>
        <pc:sldMkLst>
          <pc:docMk/>
          <pc:sldMk cId="1480318698" sldId="1873"/>
        </pc:sldMkLst>
        <pc:spChg chg="mod">
          <ac:chgData name="Chrishia Christudhas" userId="b27dcc0655e73d90" providerId="LiveId" clId="{BDA6E11A-AEAF-44CB-A6B5-878417344D5A}" dt="2023-05-22T12:52:53.795" v="6" actId="120"/>
          <ac:spMkLst>
            <pc:docMk/>
            <pc:sldMk cId="1480318698" sldId="1873"/>
            <ac:spMk id="2" creationId="{4E88D9C6-75E1-84E3-49E7-B7272A9D8CC9}"/>
          </ac:spMkLst>
        </pc:spChg>
        <pc:spChg chg="mod">
          <ac:chgData name="Chrishia Christudhas" userId="b27dcc0655e73d90" providerId="LiveId" clId="{BDA6E11A-AEAF-44CB-A6B5-878417344D5A}" dt="2023-05-22T12:53:53.284" v="17" actId="12"/>
          <ac:spMkLst>
            <pc:docMk/>
            <pc:sldMk cId="1480318698" sldId="1873"/>
            <ac:spMk id="3" creationId="{EE3ACCCC-95E1-BF27-6BCB-722F293D466E}"/>
          </ac:spMkLst>
        </pc:spChg>
      </pc:sldChg>
      <pc:sldChg chg="addSp modSp new mod ord">
        <pc:chgData name="Chrishia Christudhas" userId="b27dcc0655e73d90" providerId="LiveId" clId="{BDA6E11A-AEAF-44CB-A6B5-878417344D5A}" dt="2023-05-25T16:25:31.430" v="150" actId="2711"/>
        <pc:sldMkLst>
          <pc:docMk/>
          <pc:sldMk cId="1250544144" sldId="1874"/>
        </pc:sldMkLst>
        <pc:spChg chg="mod">
          <ac:chgData name="Chrishia Christudhas" userId="b27dcc0655e73d90" providerId="LiveId" clId="{BDA6E11A-AEAF-44CB-A6B5-878417344D5A}" dt="2023-05-25T16:25:12.517" v="149" actId="20577"/>
          <ac:spMkLst>
            <pc:docMk/>
            <pc:sldMk cId="1250544144" sldId="1874"/>
            <ac:spMk id="2" creationId="{4D05DA6D-B498-F203-5A20-D339DB8D5FBC}"/>
          </ac:spMkLst>
        </pc:spChg>
        <pc:spChg chg="mod">
          <ac:chgData name="Chrishia Christudhas" userId="b27dcc0655e73d90" providerId="LiveId" clId="{BDA6E11A-AEAF-44CB-A6B5-878417344D5A}" dt="2023-05-25T16:25:31.430" v="150" actId="2711"/>
          <ac:spMkLst>
            <pc:docMk/>
            <pc:sldMk cId="1250544144" sldId="1874"/>
            <ac:spMk id="3" creationId="{97E4589D-0DE1-0EC4-9FA2-E6FE5B5130B2}"/>
          </ac:spMkLst>
        </pc:spChg>
        <pc:picChg chg="add mod">
          <ac:chgData name="Chrishia Christudhas" userId="b27dcc0655e73d90" providerId="LiveId" clId="{BDA6E11A-AEAF-44CB-A6B5-878417344D5A}" dt="2023-05-25T15:46:46.300" v="106" actId="1076"/>
          <ac:picMkLst>
            <pc:docMk/>
            <pc:sldMk cId="1250544144" sldId="1874"/>
            <ac:picMk id="4" creationId="{A1D030F6-D82A-6851-B8C2-CA402DBA02CA}"/>
          </ac:picMkLst>
        </pc:picChg>
      </pc:sldChg>
      <pc:sldChg chg="modSp new mod">
        <pc:chgData name="Chrishia Christudhas" userId="b27dcc0655e73d90" providerId="LiveId" clId="{BDA6E11A-AEAF-44CB-A6B5-878417344D5A}" dt="2023-05-25T15:49:00.125" v="128" actId="20577"/>
        <pc:sldMkLst>
          <pc:docMk/>
          <pc:sldMk cId="261751046" sldId="1875"/>
        </pc:sldMkLst>
        <pc:spChg chg="mod">
          <ac:chgData name="Chrishia Christudhas" userId="b27dcc0655e73d90" providerId="LiveId" clId="{BDA6E11A-AEAF-44CB-A6B5-878417344D5A}" dt="2023-05-25T15:47:42.079" v="113" actId="120"/>
          <ac:spMkLst>
            <pc:docMk/>
            <pc:sldMk cId="261751046" sldId="1875"/>
            <ac:spMk id="2" creationId="{AD8F97A6-36B1-5E7A-8758-362288E90B9C}"/>
          </ac:spMkLst>
        </pc:spChg>
        <pc:spChg chg="mod">
          <ac:chgData name="Chrishia Christudhas" userId="b27dcc0655e73d90" providerId="LiveId" clId="{BDA6E11A-AEAF-44CB-A6B5-878417344D5A}" dt="2023-05-25T15:49:00.125" v="128" actId="20577"/>
          <ac:spMkLst>
            <pc:docMk/>
            <pc:sldMk cId="261751046" sldId="1875"/>
            <ac:spMk id="3" creationId="{9A9C2DAB-6CAB-1A0F-4D75-FE84696E72A0}"/>
          </ac:spMkLst>
        </pc:spChg>
      </pc:sldChg>
      <pc:sldMasterChg chg="delSldLayout">
        <pc:chgData name="Chrishia Christudhas" userId="b27dcc0655e73d90" providerId="LiveId" clId="{BDA6E11A-AEAF-44CB-A6B5-878417344D5A}" dt="2023-05-25T15:49:05.081" v="129" actId="47"/>
        <pc:sldMasterMkLst>
          <pc:docMk/>
          <pc:sldMasterMk cId="3429690444" sldId="2147483687"/>
        </pc:sldMasterMkLst>
        <pc:sldLayoutChg chg="del">
          <pc:chgData name="Chrishia Christudhas" userId="b27dcc0655e73d90" providerId="LiveId" clId="{BDA6E11A-AEAF-44CB-A6B5-878417344D5A}" dt="2023-05-25T15:49:05.081" v="129" actId="47"/>
          <pc:sldLayoutMkLst>
            <pc:docMk/>
            <pc:sldMasterMk cId="3429690444" sldId="2147483687"/>
            <pc:sldLayoutMk cId="865220612" sldId="2147483709"/>
          </pc:sldLayoutMkLst>
        </pc:sldLayoutChg>
        <pc:sldLayoutChg chg="del">
          <pc:chgData name="Chrishia Christudhas" userId="b27dcc0655e73d90" providerId="LiveId" clId="{BDA6E11A-AEAF-44CB-A6B5-878417344D5A}" dt="2023-05-25T15:46:51.381" v="107" actId="47"/>
          <pc:sldLayoutMkLst>
            <pc:docMk/>
            <pc:sldMasterMk cId="3429690444" sldId="2147483687"/>
            <pc:sldLayoutMk cId="2867344426" sldId="214748370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9F88E-4119-173F-88F9-B78AEFD80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8FA6C1-F867-D1C8-1495-A1010E7DA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B33971-09C9-70BC-7A06-F09AF12F2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FF5F3-08C0-D1E0-62CE-107E77499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988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bstract-class-in-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inheritance-in-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Module 4: Interfaces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7B45-0925-9BF6-5880-93C42DAE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01" y="260796"/>
            <a:ext cx="10267770" cy="615553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</a:rPr>
              <a:t>Difference between Class and Interface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81BC1E-78CA-D713-45A2-DE5E261C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818"/>
              </p:ext>
            </p:extLst>
          </p:nvPr>
        </p:nvGraphicFramePr>
        <p:xfrm>
          <a:off x="1811547" y="1755090"/>
          <a:ext cx="8729932" cy="30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54">
                  <a:extLst>
                    <a:ext uri="{9D8B030D-6E8A-4147-A177-3AD203B41FA5}">
                      <a16:colId xmlns:a16="http://schemas.microsoft.com/office/drawing/2014/main" val="1792514348"/>
                    </a:ext>
                  </a:extLst>
                </a:gridCol>
                <a:gridCol w="3681277">
                  <a:extLst>
                    <a:ext uri="{9D8B030D-6E8A-4147-A177-3AD203B41FA5}">
                      <a16:colId xmlns:a16="http://schemas.microsoft.com/office/drawing/2014/main" val="3312983936"/>
                    </a:ext>
                  </a:extLst>
                </a:gridCol>
                <a:gridCol w="3896801">
                  <a:extLst>
                    <a:ext uri="{9D8B030D-6E8A-4147-A177-3AD203B41FA5}">
                      <a16:colId xmlns:a16="http://schemas.microsoft.com/office/drawing/2014/main" val="3121867521"/>
                    </a:ext>
                  </a:extLst>
                </a:gridCol>
              </a:tblGrid>
              <a:tr h="93000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90206019"/>
                  </a:ext>
                </a:extLst>
              </a:tr>
              <a:tr h="93000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class, you can instantiate variables and create an object.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an interface, you can’t instantiate variables and create an object.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168594617"/>
                  </a:ext>
                </a:extLst>
              </a:tr>
              <a:tr h="93000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access specifiers used with classes are private, protected, and public.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Interface only one specifier is used- Public.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6241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24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A6D-B498-F203-5A20-D339DB8D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7" y="264341"/>
            <a:ext cx="11293552" cy="61555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Relationship between classes and interfaces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589D-0DE1-0EC4-9FA2-E6FE5B5130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240" y="1794295"/>
            <a:ext cx="10827726" cy="3001168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extends another class, an interface extends another interface, but a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implements an interface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1D030F6-D82A-6851-B8C2-CA402DBA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30" y="2441899"/>
            <a:ext cx="8023346" cy="26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4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97A6-36B1-5E7A-8758-362288E9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8" y="235678"/>
            <a:ext cx="9141397" cy="615553"/>
          </a:xfrm>
        </p:spPr>
        <p:txBody>
          <a:bodyPr/>
          <a:lstStyle/>
          <a:p>
            <a:pPr algn="l"/>
            <a:r>
              <a:rPr lang="en-IN" dirty="0"/>
              <a:t>TRY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2DAB-6CAB-1A0F-4D75-FE84696E72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5055" y="1006506"/>
            <a:ext cx="11864197" cy="494572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Java program that demonstrates the use of interfaces and classes to calculate the rate of interest for different banks. The program defines an interface named 'Bank' with a method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rateOfInterest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two classes 'SBI' and 'PNB' that implement this interface.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'SBI' class, the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rateOfInterest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method is implemented to return a fixed interest rate of 9.15%.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'PNB' class, the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rateOfInterest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method is implemented to return a fixed interest rate of 9.7%.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program that: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object 'b' of type 'Bank' and initializes it with an instance of the 'SBI'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the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rateOfInterest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method on the 'b'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Prints the result as "ROI: " followed by the interest rate returned by the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rateOfInterest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method.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13" y="247349"/>
            <a:ext cx="9141397" cy="61555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Interfaces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8512" y="1086928"/>
            <a:ext cx="11863487" cy="4668413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Java is </a:t>
            </a:r>
            <a:r>
              <a:rPr lang="en-US" sz="3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mechanism to achieve </a:t>
            </a:r>
            <a:r>
              <a:rPr lang="en-US" sz="3200" b="0" i="1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abstraction</a:t>
            </a:r>
            <a:r>
              <a:rPr lang="en-US" sz="3200" b="0" i="1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multiple </a:t>
            </a:r>
            <a:r>
              <a:rPr lang="en-US" sz="3200" b="0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inheritance in Java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pPr algn="just"/>
            <a:endParaRPr lang="en-US" sz="32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a class, an interface can have methods and variables, but the methods declared in an interface are by default, abstract.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only abstract methods in the Java interface, not method body. </a:t>
            </a:r>
          </a:p>
          <a:p>
            <a:pPr algn="just"/>
            <a:endParaRPr lang="en-US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2D531-8379-D4C9-F195-359CB0F0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E66762-4183-ABDE-CFCF-AD706A47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13" y="247349"/>
            <a:ext cx="9141397" cy="61555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Interfaces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897C5-CB86-C36A-8E00-2705BA6E2E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8512" y="1086928"/>
            <a:ext cx="11863487" cy="4668413"/>
          </a:xfrm>
        </p:spPr>
        <p:txBody>
          <a:bodyPr/>
          <a:lstStyle/>
          <a:p>
            <a:pPr algn="just"/>
            <a:endParaRPr lang="en-US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 does not have a constructor.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Interfaces are used to implement abstraction. So the question arises why use interfaces when we have abstract classes?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reason is, abstract classes may contain non-final variables, whereas variables in the interface are final, public and static.</a:t>
            </a:r>
          </a:p>
          <a:p>
            <a:endParaRPr lang="en-IN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E17-7847-90B4-6368-ADC7B50E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65" y="354925"/>
            <a:ext cx="9141397" cy="615553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</a:rPr>
              <a:t>Syntax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00F3-2063-1F0F-4404-115577D6A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6776" y="1565475"/>
            <a:ext cx="6514508" cy="377300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declare an interface, use the interface keyword.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means all the methods in an interface are declared with an empty body and are public, and all fields are public, static, and final by default.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that implements an interface must implement all the methods declared in the interface.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interface, use implements keyword.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E717F-CB6E-8FF3-29F6-04C603B5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7" y="1565475"/>
            <a:ext cx="4085072" cy="25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4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20C653-7F53-231F-FAF2-BCE8E8BDA787}"/>
              </a:ext>
            </a:extLst>
          </p:cNvPr>
          <p:cNvSpPr txBox="1">
            <a:spLocks/>
          </p:cNvSpPr>
          <p:nvPr/>
        </p:nvSpPr>
        <p:spPr>
          <a:xfrm>
            <a:off x="1529261" y="1634743"/>
            <a:ext cx="9720073" cy="402336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Interface fields are public, static and final by default, and the methods are public and abstract.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 descr="A picture containing text, font, screenshot, businesscard&#10;&#10;Description automatically generated">
            <a:extLst>
              <a:ext uri="{FF2B5EF4-FFF2-40B4-BE49-F238E27FC236}">
                <a16:creationId xmlns:a16="http://schemas.microsoft.com/office/drawing/2014/main" id="{23365017-5C5B-ED13-B983-93C5E642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75" y="2723916"/>
            <a:ext cx="9169420" cy="21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A671-B987-A8FA-2B4E-91DF5838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95" y="126326"/>
            <a:ext cx="9141397" cy="615553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</a:rPr>
              <a:t>Example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1A2E2-5EAD-D082-51A5-78C15D36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9" y="1059016"/>
            <a:ext cx="6008580" cy="46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E8F6-4C99-9266-5EB5-A0B01DC6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96" y="287690"/>
            <a:ext cx="9141397" cy="615553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</a:rPr>
              <a:t>Example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12364-8160-291E-74D3-08A36C3B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10" y="712694"/>
            <a:ext cx="4938685" cy="6018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8DF8F-CE8C-321A-C62B-6D25685F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223" y="3467835"/>
            <a:ext cx="1467894" cy="7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936-11C6-BC25-0FBB-5771B31C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42" y="180114"/>
            <a:ext cx="9141397" cy="615553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</a:rPr>
              <a:t>Example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578D0-900C-3C8D-D8F7-972E8310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17" y="955886"/>
            <a:ext cx="5661489" cy="4946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A781A-5434-DE04-BDC8-A15C56AB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871" y="4518797"/>
            <a:ext cx="817764" cy="8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8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B55-EB6C-BB93-0E6C-DAE53A4D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" y="233902"/>
            <a:ext cx="9141397" cy="615553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</a:rPr>
              <a:t>Implementing Multiple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7672-EBA9-BA93-B0D7-6C0D5013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89" y="1398041"/>
            <a:ext cx="5653895" cy="43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49822-B2EF-4A7D-BD7E-2B75C67B11D0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LGBTQIA Pride Month presentation</Template>
  <TotalTime>584</TotalTime>
  <Words>451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Office Theme</vt:lpstr>
      <vt:lpstr>Module 4: Interfaces</vt:lpstr>
      <vt:lpstr>Interfaces</vt:lpstr>
      <vt:lpstr>Interfaces</vt:lpstr>
      <vt:lpstr>Syntax</vt:lpstr>
      <vt:lpstr>PowerPoint Presentation</vt:lpstr>
      <vt:lpstr>Example 1:</vt:lpstr>
      <vt:lpstr>Example 2:</vt:lpstr>
      <vt:lpstr>Example 3:</vt:lpstr>
      <vt:lpstr>Implementing Multiple Interfaces</vt:lpstr>
      <vt:lpstr>Difference between Class and Interface</vt:lpstr>
      <vt:lpstr>The Relationship between classes and interfaces</vt:lpstr>
      <vt:lpstr>TRY IT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Interfaces</dc:title>
  <dc:subject/>
  <dc:creator>Chrishia Christudhas</dc:creator>
  <cp:keywords/>
  <dc:description/>
  <cp:lastModifiedBy>Soni Raj</cp:lastModifiedBy>
  <cp:revision>2</cp:revision>
  <dcterms:created xsi:type="dcterms:W3CDTF">2023-05-22T04:06:08Z</dcterms:created>
  <dcterms:modified xsi:type="dcterms:W3CDTF">2025-02-13T11:09:46Z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