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8" r:id="rId3"/>
    <p:sldId id="352" r:id="rId4"/>
    <p:sldId id="354" r:id="rId5"/>
    <p:sldId id="372" r:id="rId6"/>
    <p:sldId id="355" r:id="rId7"/>
    <p:sldId id="353" r:id="rId8"/>
    <p:sldId id="369" r:id="rId9"/>
    <p:sldId id="357" r:id="rId10"/>
    <p:sldId id="370" r:id="rId11"/>
    <p:sldId id="358" r:id="rId12"/>
    <p:sldId id="371" r:id="rId13"/>
    <p:sldId id="360" r:id="rId14"/>
    <p:sldId id="363" r:id="rId15"/>
    <p:sldId id="322" r:id="rId16"/>
    <p:sldId id="364" r:id="rId17"/>
    <p:sldId id="366" r:id="rId18"/>
    <p:sldId id="367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28"/>
            <p14:sldId id="352"/>
            <p14:sldId id="354"/>
            <p14:sldId id="372"/>
            <p14:sldId id="355"/>
            <p14:sldId id="353"/>
            <p14:sldId id="369"/>
            <p14:sldId id="357"/>
            <p14:sldId id="370"/>
            <p14:sldId id="358"/>
            <p14:sldId id="371"/>
            <p14:sldId id="360"/>
            <p14:sldId id="363"/>
            <p14:sldId id="322"/>
            <p14:sldId id="364"/>
            <p14:sldId id="366"/>
            <p14:sldId id="367"/>
            <p14:sldId id="36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2D75F3FC-6E77-4720-AC4A-7D783D43C0E2}"/>
    <pc:docChg chg="undo custSel addSld delSld modSld sldOrd modMainMaster modSection">
      <pc:chgData name="Chrishia Christudhas" userId="b27dcc0655e73d90" providerId="LiveId" clId="{2D75F3FC-6E77-4720-AC4A-7D783D43C0E2}" dt="2023-05-18T18:53:30.047" v="265" actId="255"/>
      <pc:docMkLst>
        <pc:docMk/>
      </pc:docMkLst>
      <pc:sldChg chg="modSp mod">
        <pc:chgData name="Chrishia Christudhas" userId="b27dcc0655e73d90" providerId="LiveId" clId="{2D75F3FC-6E77-4720-AC4A-7D783D43C0E2}" dt="2023-05-18T15:38:16.458" v="134" actId="207"/>
        <pc:sldMkLst>
          <pc:docMk/>
          <pc:sldMk cId="2471807738" sldId="256"/>
        </pc:sldMkLst>
        <pc:spChg chg="mod">
          <ac:chgData name="Chrishia Christudhas" userId="b27dcc0655e73d90" providerId="LiveId" clId="{2D75F3FC-6E77-4720-AC4A-7D783D43C0E2}" dt="2023-05-18T15:38:16.458" v="134" actId="207"/>
          <ac:spMkLst>
            <pc:docMk/>
            <pc:sldMk cId="2471807738" sldId="256"/>
            <ac:spMk id="2" creationId="{00000000-0000-0000-0000-000000000000}"/>
          </ac:spMkLst>
        </pc:spChg>
      </pc:sldChg>
      <pc:sldChg chg="del">
        <pc:chgData name="Chrishia Christudhas" userId="b27dcc0655e73d90" providerId="LiveId" clId="{2D75F3FC-6E77-4720-AC4A-7D783D43C0E2}" dt="2023-05-18T15:34:45.114" v="68" actId="47"/>
        <pc:sldMkLst>
          <pc:docMk/>
          <pc:sldMk cId="1023176649" sldId="284"/>
        </pc:sldMkLst>
      </pc:sldChg>
      <pc:sldChg chg="modSp del">
        <pc:chgData name="Chrishia Christudhas" userId="b27dcc0655e73d90" providerId="LiveId" clId="{2D75F3FC-6E77-4720-AC4A-7D783D43C0E2}" dt="2023-05-18T15:57:53.855" v="148" actId="2696"/>
        <pc:sldMkLst>
          <pc:docMk/>
          <pc:sldMk cId="954581058" sldId="322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954581058" sldId="322"/>
            <ac:spMk id="2" creationId="{07907477-1808-4074-A7CF-AF203DC35428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954581058" sldId="322"/>
            <ac:spMk id="3" creationId="{FC933314-9327-4584-AE89-96B8EACC11B2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954581058" sldId="322"/>
            <ac:spMk id="4" creationId="{C7F937F0-0395-4F43-B96C-8FDE3D56CAD3}"/>
          </ac:spMkLst>
        </pc:spChg>
      </pc:sldChg>
      <pc:sldChg chg="modSp add mod">
        <pc:chgData name="Chrishia Christudhas" userId="b27dcc0655e73d90" providerId="LiveId" clId="{2D75F3FC-6E77-4720-AC4A-7D783D43C0E2}" dt="2023-05-18T18:53:30.047" v="265" actId="255"/>
        <pc:sldMkLst>
          <pc:docMk/>
          <pc:sldMk cId="3241733476" sldId="322"/>
        </pc:sldMkLst>
        <pc:spChg chg="mod">
          <ac:chgData name="Chrishia Christudhas" userId="b27dcc0655e73d90" providerId="LiveId" clId="{2D75F3FC-6E77-4720-AC4A-7D783D43C0E2}" dt="2023-05-18T18:53:30.047" v="265" actId="255"/>
          <ac:spMkLst>
            <pc:docMk/>
            <pc:sldMk cId="3241733476" sldId="322"/>
            <ac:spMk id="3" creationId="{FC933314-9327-4584-AE89-96B8EACC11B2}"/>
          </ac:spMkLst>
        </pc:spChg>
      </pc:sldChg>
      <pc:sldChg chg="modSp">
        <pc:chgData name="Chrishia Christudhas" userId="b27dcc0655e73d90" providerId="LiveId" clId="{2D75F3FC-6E77-4720-AC4A-7D783D43C0E2}" dt="2023-05-18T15:38:19.198" v="136"/>
        <pc:sldMkLst>
          <pc:docMk/>
          <pc:sldMk cId="0" sldId="328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0" sldId="328"/>
            <ac:spMk id="5122" creationId="{752D66FB-8DF0-4D28-B9A5-EAB453B32CAE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0" sldId="328"/>
            <ac:spMk id="5123" creationId="{287338DB-06AC-4990-90D9-8B22858B36AF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0" sldId="328"/>
            <ac:spMk id="5124" creationId="{68AE11CE-56B1-4E47-BBBB-84B4D4EA6821}"/>
          </ac:spMkLst>
        </pc:spChg>
      </pc:sldChg>
      <pc:sldChg chg="del">
        <pc:chgData name="Chrishia Christudhas" userId="b27dcc0655e73d90" providerId="LiveId" clId="{2D75F3FC-6E77-4720-AC4A-7D783D43C0E2}" dt="2023-05-18T15:33:59.034" v="65" actId="47"/>
        <pc:sldMkLst>
          <pc:docMk/>
          <pc:sldMk cId="3700264931" sldId="337"/>
        </pc:sldMkLst>
      </pc:sldChg>
      <pc:sldChg chg="del">
        <pc:chgData name="Chrishia Christudhas" userId="b27dcc0655e73d90" providerId="LiveId" clId="{2D75F3FC-6E77-4720-AC4A-7D783D43C0E2}" dt="2023-05-18T15:33:59.889" v="66" actId="47"/>
        <pc:sldMkLst>
          <pc:docMk/>
          <pc:sldMk cId="654194466" sldId="338"/>
        </pc:sldMkLst>
      </pc:sldChg>
      <pc:sldChg chg="del">
        <pc:chgData name="Chrishia Christudhas" userId="b27dcc0655e73d90" providerId="LiveId" clId="{2D75F3FC-6E77-4720-AC4A-7D783D43C0E2}" dt="2023-05-18T15:34:00.802" v="67" actId="47"/>
        <pc:sldMkLst>
          <pc:docMk/>
          <pc:sldMk cId="1596472329" sldId="339"/>
        </pc:sldMkLst>
      </pc:sldChg>
      <pc:sldChg chg="modSp add mod">
        <pc:chgData name="Chrishia Christudhas" userId="b27dcc0655e73d90" providerId="LiveId" clId="{2D75F3FC-6E77-4720-AC4A-7D783D43C0E2}" dt="2023-05-18T15:38:19.198" v="136"/>
        <pc:sldMkLst>
          <pc:docMk/>
          <pc:sldMk cId="76626831" sldId="340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76626831" sldId="340"/>
            <ac:spMk id="2" creationId="{77E73C2B-0BC7-4B50-84C1-6570146BDDCD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76626831" sldId="340"/>
            <ac:spMk id="3" creationId="{DA6BCB7A-671A-420F-A09A-98F9FC10A4A9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76626831" sldId="340"/>
            <ac:spMk id="4" creationId="{F58A10AC-6832-435A-9EF2-A79FE6DCEBF3}"/>
          </ac:spMkLst>
        </pc:spChg>
      </pc:sldChg>
      <pc:sldChg chg="del">
        <pc:chgData name="Chrishia Christudhas" userId="b27dcc0655e73d90" providerId="LiveId" clId="{2D75F3FC-6E77-4720-AC4A-7D783D43C0E2}" dt="2023-05-18T15:34:50.878" v="69" actId="2696"/>
        <pc:sldMkLst>
          <pc:docMk/>
          <pc:sldMk cId="3111365047" sldId="340"/>
        </pc:sldMkLst>
      </pc:sldChg>
      <pc:sldChg chg="del">
        <pc:chgData name="Chrishia Christudhas" userId="b27dcc0655e73d90" providerId="LiveId" clId="{2D75F3FC-6E77-4720-AC4A-7D783D43C0E2}" dt="2023-05-18T14:26:11.864" v="41" actId="47"/>
        <pc:sldMkLst>
          <pc:docMk/>
          <pc:sldMk cId="3631116380" sldId="345"/>
        </pc:sldMkLst>
      </pc:sldChg>
      <pc:sldChg chg="del">
        <pc:chgData name="Chrishia Christudhas" userId="b27dcc0655e73d90" providerId="LiveId" clId="{2D75F3FC-6E77-4720-AC4A-7D783D43C0E2}" dt="2023-05-18T14:26:12.771" v="42" actId="47"/>
        <pc:sldMkLst>
          <pc:docMk/>
          <pc:sldMk cId="2371722194" sldId="346"/>
        </pc:sldMkLst>
      </pc:sldChg>
      <pc:sldChg chg="del">
        <pc:chgData name="Chrishia Christudhas" userId="b27dcc0655e73d90" providerId="LiveId" clId="{2D75F3FC-6E77-4720-AC4A-7D783D43C0E2}" dt="2023-05-18T14:26:15.650" v="46" actId="47"/>
        <pc:sldMkLst>
          <pc:docMk/>
          <pc:sldMk cId="172923984" sldId="347"/>
        </pc:sldMkLst>
      </pc:sldChg>
      <pc:sldChg chg="del">
        <pc:chgData name="Chrishia Christudhas" userId="b27dcc0655e73d90" providerId="LiveId" clId="{2D75F3FC-6E77-4720-AC4A-7D783D43C0E2}" dt="2023-05-18T14:26:14.965" v="45" actId="47"/>
        <pc:sldMkLst>
          <pc:docMk/>
          <pc:sldMk cId="2747272387" sldId="348"/>
        </pc:sldMkLst>
      </pc:sldChg>
      <pc:sldChg chg="del">
        <pc:chgData name="Chrishia Christudhas" userId="b27dcc0655e73d90" providerId="LiveId" clId="{2D75F3FC-6E77-4720-AC4A-7D783D43C0E2}" dt="2023-05-18T14:26:13.547" v="43" actId="47"/>
        <pc:sldMkLst>
          <pc:docMk/>
          <pc:sldMk cId="3886620932" sldId="349"/>
        </pc:sldMkLst>
      </pc:sldChg>
      <pc:sldChg chg="del">
        <pc:chgData name="Chrishia Christudhas" userId="b27dcc0655e73d90" providerId="LiveId" clId="{2D75F3FC-6E77-4720-AC4A-7D783D43C0E2}" dt="2023-05-18T14:26:14.267" v="44" actId="47"/>
        <pc:sldMkLst>
          <pc:docMk/>
          <pc:sldMk cId="3856306113" sldId="350"/>
        </pc:sldMkLst>
      </pc:sldChg>
      <pc:sldChg chg="modSp mod">
        <pc:chgData name="Chrishia Christudhas" userId="b27dcc0655e73d90" providerId="LiveId" clId="{2D75F3FC-6E77-4720-AC4A-7D783D43C0E2}" dt="2023-05-18T15:38:48.572" v="143" actId="20577"/>
        <pc:sldMkLst>
          <pc:docMk/>
          <pc:sldMk cId="1660679930" sldId="351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1660679930" sldId="351"/>
            <ac:spMk id="2" creationId="{77E73C2B-0BC7-4B50-84C1-6570146BDDCD}"/>
          </ac:spMkLst>
        </pc:spChg>
        <pc:spChg chg="mod">
          <ac:chgData name="Chrishia Christudhas" userId="b27dcc0655e73d90" providerId="LiveId" clId="{2D75F3FC-6E77-4720-AC4A-7D783D43C0E2}" dt="2023-05-18T15:38:48.572" v="143" actId="20577"/>
          <ac:spMkLst>
            <pc:docMk/>
            <pc:sldMk cId="1660679930" sldId="351"/>
            <ac:spMk id="3" creationId="{DA6BCB7A-671A-420F-A09A-98F9FC10A4A9}"/>
          </ac:spMkLst>
        </pc:spChg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1660679930" sldId="351"/>
            <ac:spMk id="4" creationId="{F58A10AC-6832-435A-9EF2-A79FE6DCEBF3}"/>
          </ac:spMkLst>
        </pc:spChg>
      </pc:sldChg>
      <pc:sldChg chg="modSp mod">
        <pc:chgData name="Chrishia Christudhas" userId="b27dcc0655e73d90" providerId="LiveId" clId="{2D75F3FC-6E77-4720-AC4A-7D783D43C0E2}" dt="2023-05-18T16:02:02.238" v="152" actId="255"/>
        <pc:sldMkLst>
          <pc:docMk/>
          <pc:sldMk cId="1434921138" sldId="352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1434921138" sldId="352"/>
            <ac:spMk id="2" creationId="{1F610FA2-9F8F-C5C9-32AA-922CA67ED562}"/>
          </ac:spMkLst>
        </pc:spChg>
        <pc:spChg chg="mod">
          <ac:chgData name="Chrishia Christudhas" userId="b27dcc0655e73d90" providerId="LiveId" clId="{2D75F3FC-6E77-4720-AC4A-7D783D43C0E2}" dt="2023-05-18T16:02:02.238" v="152" actId="255"/>
          <ac:spMkLst>
            <pc:docMk/>
            <pc:sldMk cId="1434921138" sldId="352"/>
            <ac:spMk id="3" creationId="{0F9A2543-697F-552A-64B2-4CCC12FB114C}"/>
          </ac:spMkLst>
        </pc:spChg>
      </pc:sldChg>
      <pc:sldChg chg="modSp mod">
        <pc:chgData name="Chrishia Christudhas" userId="b27dcc0655e73d90" providerId="LiveId" clId="{2D75F3FC-6E77-4720-AC4A-7D783D43C0E2}" dt="2023-05-18T16:03:23.074" v="244" actId="2711"/>
        <pc:sldMkLst>
          <pc:docMk/>
          <pc:sldMk cId="2783850513" sldId="353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2783850513" sldId="353"/>
            <ac:spMk id="2" creationId="{4D650929-398F-C7B6-62E5-C349ADAE998C}"/>
          </ac:spMkLst>
        </pc:spChg>
        <pc:spChg chg="mod">
          <ac:chgData name="Chrishia Christudhas" userId="b27dcc0655e73d90" providerId="LiveId" clId="{2D75F3FC-6E77-4720-AC4A-7D783D43C0E2}" dt="2023-05-18T16:03:23.074" v="244" actId="2711"/>
          <ac:spMkLst>
            <pc:docMk/>
            <pc:sldMk cId="2783850513" sldId="353"/>
            <ac:spMk id="3" creationId="{C37406F0-BBC1-DF22-B325-EC0A95B8A0AC}"/>
          </ac:spMkLst>
        </pc:spChg>
      </pc:sldChg>
      <pc:sldChg chg="modSp">
        <pc:chgData name="Chrishia Christudhas" userId="b27dcc0655e73d90" providerId="LiveId" clId="{2D75F3FC-6E77-4720-AC4A-7D783D43C0E2}" dt="2023-05-18T15:38:19.198" v="136"/>
        <pc:sldMkLst>
          <pc:docMk/>
          <pc:sldMk cId="2407146830" sldId="354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2407146830" sldId="354"/>
            <ac:spMk id="2" creationId="{2DAD0752-570E-BEB4-B94F-375F362B2E55}"/>
          </ac:spMkLst>
        </pc:spChg>
      </pc:sldChg>
      <pc:sldChg chg="modSp mod">
        <pc:chgData name="Chrishia Christudhas" userId="b27dcc0655e73d90" providerId="LiveId" clId="{2D75F3FC-6E77-4720-AC4A-7D783D43C0E2}" dt="2023-05-18T15:38:19.198" v="136"/>
        <pc:sldMkLst>
          <pc:docMk/>
          <pc:sldMk cId="148502717" sldId="355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148502717" sldId="355"/>
            <ac:spMk id="2" creationId="{240EB54C-F3F2-1D6C-C132-FF7CEDC0FB6D}"/>
          </ac:spMkLst>
        </pc:spChg>
      </pc:sldChg>
      <pc:sldChg chg="del">
        <pc:chgData name="Chrishia Christudhas" userId="b27dcc0655e73d90" providerId="LiveId" clId="{2D75F3FC-6E77-4720-AC4A-7D783D43C0E2}" dt="2023-05-18T15:19:06.193" v="47" actId="47"/>
        <pc:sldMkLst>
          <pc:docMk/>
          <pc:sldMk cId="34221473" sldId="356"/>
        </pc:sldMkLst>
      </pc:sldChg>
      <pc:sldChg chg="modSp mod">
        <pc:chgData name="Chrishia Christudhas" userId="b27dcc0655e73d90" providerId="LiveId" clId="{2D75F3FC-6E77-4720-AC4A-7D783D43C0E2}" dt="2023-05-18T16:04:26.039" v="257" actId="15"/>
        <pc:sldMkLst>
          <pc:docMk/>
          <pc:sldMk cId="2182532877" sldId="357"/>
        </pc:sldMkLst>
        <pc:spChg chg="mod">
          <ac:chgData name="Chrishia Christudhas" userId="b27dcc0655e73d90" providerId="LiveId" clId="{2D75F3FC-6E77-4720-AC4A-7D783D43C0E2}" dt="2023-05-18T16:03:51.282" v="249" actId="2711"/>
          <ac:spMkLst>
            <pc:docMk/>
            <pc:sldMk cId="2182532877" sldId="357"/>
            <ac:spMk id="2" creationId="{57610C94-3CA0-7DC4-F9E6-0D19E2D10908}"/>
          </ac:spMkLst>
        </pc:spChg>
        <pc:spChg chg="mod">
          <ac:chgData name="Chrishia Christudhas" userId="b27dcc0655e73d90" providerId="LiveId" clId="{2D75F3FC-6E77-4720-AC4A-7D783D43C0E2}" dt="2023-05-18T16:04:26.039" v="257" actId="15"/>
          <ac:spMkLst>
            <pc:docMk/>
            <pc:sldMk cId="2182532877" sldId="357"/>
            <ac:spMk id="3" creationId="{5501C50F-CB93-7BF7-6CC7-20E5290F934C}"/>
          </ac:spMkLst>
        </pc:spChg>
      </pc:sldChg>
      <pc:sldChg chg="modSp">
        <pc:chgData name="Chrishia Christudhas" userId="b27dcc0655e73d90" providerId="LiveId" clId="{2D75F3FC-6E77-4720-AC4A-7D783D43C0E2}" dt="2023-05-18T15:38:19.198" v="136"/>
        <pc:sldMkLst>
          <pc:docMk/>
          <pc:sldMk cId="3607758245" sldId="358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3607758245" sldId="358"/>
            <ac:spMk id="2" creationId="{353865AC-42FD-D9F6-1B6B-DAE45C30F61D}"/>
          </ac:spMkLst>
        </pc:spChg>
      </pc:sldChg>
      <pc:sldChg chg="modSp mod">
        <pc:chgData name="Chrishia Christudhas" userId="b27dcc0655e73d90" providerId="LiveId" clId="{2D75F3FC-6E77-4720-AC4A-7D783D43C0E2}" dt="2023-05-18T18:47:24.593" v="261" actId="20577"/>
        <pc:sldMkLst>
          <pc:docMk/>
          <pc:sldMk cId="407072185" sldId="360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407072185" sldId="360"/>
            <ac:spMk id="2" creationId="{3991FB02-2D06-03BC-1A09-5161AA5E73B4}"/>
          </ac:spMkLst>
        </pc:spChg>
        <pc:spChg chg="mod">
          <ac:chgData name="Chrishia Christudhas" userId="b27dcc0655e73d90" providerId="LiveId" clId="{2D75F3FC-6E77-4720-AC4A-7D783D43C0E2}" dt="2023-05-18T18:47:24.593" v="261" actId="20577"/>
          <ac:spMkLst>
            <pc:docMk/>
            <pc:sldMk cId="407072185" sldId="360"/>
            <ac:spMk id="3" creationId="{2949AB4C-0378-6C26-2D82-33210B0BC88A}"/>
          </ac:spMkLst>
        </pc:spChg>
      </pc:sldChg>
      <pc:sldChg chg="modSp mod">
        <pc:chgData name="Chrishia Christudhas" userId="b27dcc0655e73d90" providerId="LiveId" clId="{2D75F3FC-6E77-4720-AC4A-7D783D43C0E2}" dt="2023-05-18T16:05:04.874" v="259" actId="2711"/>
        <pc:sldMkLst>
          <pc:docMk/>
          <pc:sldMk cId="3944944976" sldId="363"/>
        </pc:sldMkLst>
        <pc:spChg chg="mod">
          <ac:chgData name="Chrishia Christudhas" userId="b27dcc0655e73d90" providerId="LiveId" clId="{2D75F3FC-6E77-4720-AC4A-7D783D43C0E2}" dt="2023-05-18T16:05:04.874" v="259" actId="2711"/>
          <ac:spMkLst>
            <pc:docMk/>
            <pc:sldMk cId="3944944976" sldId="363"/>
            <ac:spMk id="2" creationId="{7BF6DB0B-B56A-7FA1-834B-F8D42FF7487F}"/>
          </ac:spMkLst>
        </pc:spChg>
        <pc:picChg chg="mod">
          <ac:chgData name="Chrishia Christudhas" userId="b27dcc0655e73d90" providerId="LiveId" clId="{2D75F3FC-6E77-4720-AC4A-7D783D43C0E2}" dt="2023-05-18T15:38:19.198" v="136"/>
          <ac:picMkLst>
            <pc:docMk/>
            <pc:sldMk cId="3944944976" sldId="363"/>
            <ac:picMk id="5" creationId="{DBE02670-A04D-A518-24D8-1B769A473D86}"/>
          </ac:picMkLst>
        </pc:picChg>
      </pc:sldChg>
      <pc:sldChg chg="modSp mod">
        <pc:chgData name="Chrishia Christudhas" userId="b27dcc0655e73d90" providerId="LiveId" clId="{2D75F3FC-6E77-4720-AC4A-7D783D43C0E2}" dt="2023-05-18T15:38:19.198" v="136"/>
        <pc:sldMkLst>
          <pc:docMk/>
          <pc:sldMk cId="2449901869" sldId="364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2449901869" sldId="364"/>
            <ac:spMk id="2" creationId="{BFF54B62-E2A6-50C2-2291-395A2C419EAA}"/>
          </ac:spMkLst>
        </pc:spChg>
      </pc:sldChg>
      <pc:sldChg chg="modSp del mod">
        <pc:chgData name="Chrishia Christudhas" userId="b27dcc0655e73d90" providerId="LiveId" clId="{2D75F3FC-6E77-4720-AC4A-7D783D43C0E2}" dt="2023-05-18T14:26:10.814" v="40" actId="47"/>
        <pc:sldMkLst>
          <pc:docMk/>
          <pc:sldMk cId="985656613" sldId="365"/>
        </pc:sldMkLst>
        <pc:spChg chg="mod">
          <ac:chgData name="Chrishia Christudhas" userId="b27dcc0655e73d90" providerId="LiveId" clId="{2D75F3FC-6E77-4720-AC4A-7D783D43C0E2}" dt="2023-05-18T14:16:34.937" v="17" actId="20577"/>
          <ac:spMkLst>
            <pc:docMk/>
            <pc:sldMk cId="985656613" sldId="365"/>
            <ac:spMk id="2" creationId="{9E3EAE7C-E71D-42B9-8BA1-16477E14508A}"/>
          </ac:spMkLst>
        </pc:spChg>
      </pc:sldChg>
      <pc:sldChg chg="addSp delSp modSp mod">
        <pc:chgData name="Chrishia Christudhas" userId="b27dcc0655e73d90" providerId="LiveId" clId="{2D75F3FC-6E77-4720-AC4A-7D783D43C0E2}" dt="2023-05-18T15:38:19.198" v="136"/>
        <pc:sldMkLst>
          <pc:docMk/>
          <pc:sldMk cId="3883093790" sldId="366"/>
        </pc:sldMkLst>
        <pc:spChg chg="mod">
          <ac:chgData name="Chrishia Christudhas" userId="b27dcc0655e73d90" providerId="LiveId" clId="{2D75F3FC-6E77-4720-AC4A-7D783D43C0E2}" dt="2023-05-18T14:16:02.646" v="9" actId="27636"/>
          <ac:spMkLst>
            <pc:docMk/>
            <pc:sldMk cId="3883093790" sldId="366"/>
            <ac:spMk id="2" creationId="{954CC554-F3BA-58D1-C394-2BFC3F823B5F}"/>
          </ac:spMkLst>
        </pc:spChg>
        <pc:spChg chg="del">
          <ac:chgData name="Chrishia Christudhas" userId="b27dcc0655e73d90" providerId="LiveId" clId="{2D75F3FC-6E77-4720-AC4A-7D783D43C0E2}" dt="2023-05-18T14:16:19.817" v="10" actId="931"/>
          <ac:spMkLst>
            <pc:docMk/>
            <pc:sldMk cId="3883093790" sldId="366"/>
            <ac:spMk id="5" creationId="{650126D1-1175-5DDA-84BC-6040023486E1}"/>
          </ac:spMkLst>
        </pc:spChg>
        <pc:picChg chg="add mod">
          <ac:chgData name="Chrishia Christudhas" userId="b27dcc0655e73d90" providerId="LiveId" clId="{2D75F3FC-6E77-4720-AC4A-7D783D43C0E2}" dt="2023-05-18T15:38:19.198" v="136"/>
          <ac:picMkLst>
            <pc:docMk/>
            <pc:sldMk cId="3883093790" sldId="366"/>
            <ac:picMk id="7" creationId="{663EB029-BBC6-A2A1-2414-E8311E55D25E}"/>
          </ac:picMkLst>
        </pc:picChg>
      </pc:sldChg>
      <pc:sldChg chg="addSp delSp modSp new mod">
        <pc:chgData name="Chrishia Christudhas" userId="b27dcc0655e73d90" providerId="LiveId" clId="{2D75F3FC-6E77-4720-AC4A-7D783D43C0E2}" dt="2023-05-18T15:38:19.198" v="136"/>
        <pc:sldMkLst>
          <pc:docMk/>
          <pc:sldMk cId="202299699" sldId="367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202299699" sldId="367"/>
            <ac:spMk id="2" creationId="{8F905762-BF8D-0818-A9FE-7DF3DFA98E38}"/>
          </ac:spMkLst>
        </pc:spChg>
        <pc:spChg chg="del">
          <ac:chgData name="Chrishia Christudhas" userId="b27dcc0655e73d90" providerId="LiveId" clId="{2D75F3FC-6E77-4720-AC4A-7D783D43C0E2}" dt="2023-05-18T14:23:59.652" v="23" actId="931"/>
          <ac:spMkLst>
            <pc:docMk/>
            <pc:sldMk cId="202299699" sldId="367"/>
            <ac:spMk id="3" creationId="{793464C8-5FFE-026C-40CA-7143788E5E09}"/>
          </ac:spMkLst>
        </pc:spChg>
        <pc:picChg chg="add mod">
          <ac:chgData name="Chrishia Christudhas" userId="b27dcc0655e73d90" providerId="LiveId" clId="{2D75F3FC-6E77-4720-AC4A-7D783D43C0E2}" dt="2023-05-18T15:38:19.198" v="136"/>
          <ac:picMkLst>
            <pc:docMk/>
            <pc:sldMk cId="202299699" sldId="367"/>
            <ac:picMk id="5" creationId="{2DB31EDC-3EF3-A6EF-639B-F5C20344CCD0}"/>
          </ac:picMkLst>
        </pc:picChg>
      </pc:sldChg>
      <pc:sldChg chg="addSp delSp modSp new mod">
        <pc:chgData name="Chrishia Christudhas" userId="b27dcc0655e73d90" providerId="LiveId" clId="{2D75F3FC-6E77-4720-AC4A-7D783D43C0E2}" dt="2023-05-18T15:38:19.198" v="136"/>
        <pc:sldMkLst>
          <pc:docMk/>
          <pc:sldMk cId="1549455638" sldId="368"/>
        </pc:sldMkLst>
        <pc:spChg chg="mod">
          <ac:chgData name="Chrishia Christudhas" userId="b27dcc0655e73d90" providerId="LiveId" clId="{2D75F3FC-6E77-4720-AC4A-7D783D43C0E2}" dt="2023-05-18T15:38:19.198" v="136"/>
          <ac:spMkLst>
            <pc:docMk/>
            <pc:sldMk cId="1549455638" sldId="368"/>
            <ac:spMk id="2" creationId="{0CC8144F-395A-8B34-721B-218893715004}"/>
          </ac:spMkLst>
        </pc:spChg>
        <pc:spChg chg="del">
          <ac:chgData name="Chrishia Christudhas" userId="b27dcc0655e73d90" providerId="LiveId" clId="{2D75F3FC-6E77-4720-AC4A-7D783D43C0E2}" dt="2023-05-18T14:25:58.526" v="34" actId="931"/>
          <ac:spMkLst>
            <pc:docMk/>
            <pc:sldMk cId="1549455638" sldId="368"/>
            <ac:spMk id="3" creationId="{E67F2097-77FF-49C8-CCDC-A954D17E4DB9}"/>
          </ac:spMkLst>
        </pc:spChg>
        <pc:picChg chg="add mod">
          <ac:chgData name="Chrishia Christudhas" userId="b27dcc0655e73d90" providerId="LiveId" clId="{2D75F3FC-6E77-4720-AC4A-7D783D43C0E2}" dt="2023-05-18T15:38:19.198" v="136"/>
          <ac:picMkLst>
            <pc:docMk/>
            <pc:sldMk cId="1549455638" sldId="368"/>
            <ac:picMk id="5" creationId="{BC075EEB-0441-84F2-CB34-BE1CD249CEA1}"/>
          </ac:picMkLst>
        </pc:picChg>
      </pc:sldChg>
      <pc:sldChg chg="addSp delSp modSp new mod">
        <pc:chgData name="Chrishia Christudhas" userId="b27dcc0655e73d90" providerId="LiveId" clId="{2D75F3FC-6E77-4720-AC4A-7D783D43C0E2}" dt="2023-05-18T16:03:40.379" v="247" actId="255"/>
        <pc:sldMkLst>
          <pc:docMk/>
          <pc:sldMk cId="3148150311" sldId="369"/>
        </pc:sldMkLst>
        <pc:spChg chg="mod">
          <ac:chgData name="Chrishia Christudhas" userId="b27dcc0655e73d90" providerId="LiveId" clId="{2D75F3FC-6E77-4720-AC4A-7D783D43C0E2}" dt="2023-05-18T16:03:40.379" v="247" actId="255"/>
          <ac:spMkLst>
            <pc:docMk/>
            <pc:sldMk cId="3148150311" sldId="369"/>
            <ac:spMk id="2" creationId="{D7CA27EC-395F-217A-A976-79E6ECDC8871}"/>
          </ac:spMkLst>
        </pc:spChg>
        <pc:spChg chg="del">
          <ac:chgData name="Chrishia Christudhas" userId="b27dcc0655e73d90" providerId="LiveId" clId="{2D75F3FC-6E77-4720-AC4A-7D783D43C0E2}" dt="2023-05-18T15:33:02.810" v="57" actId="931"/>
          <ac:spMkLst>
            <pc:docMk/>
            <pc:sldMk cId="3148150311" sldId="369"/>
            <ac:spMk id="3" creationId="{E3354DC1-86EC-30DF-57D8-25B3C92A42AF}"/>
          </ac:spMkLst>
        </pc:spChg>
        <pc:picChg chg="add mod">
          <ac:chgData name="Chrishia Christudhas" userId="b27dcc0655e73d90" providerId="LiveId" clId="{2D75F3FC-6E77-4720-AC4A-7D783D43C0E2}" dt="2023-05-18T15:33:14.910" v="64" actId="1076"/>
          <ac:picMkLst>
            <pc:docMk/>
            <pc:sldMk cId="3148150311" sldId="369"/>
            <ac:picMk id="5" creationId="{32457193-D6CA-F014-8036-697A6C450D97}"/>
          </ac:picMkLst>
        </pc:picChg>
      </pc:sldChg>
      <pc:sldChg chg="new del ord">
        <pc:chgData name="Chrishia Christudhas" userId="b27dcc0655e73d90" providerId="LiveId" clId="{2D75F3FC-6E77-4720-AC4A-7D783D43C0E2}" dt="2023-05-18T15:35:01.231" v="74" actId="47"/>
        <pc:sldMkLst>
          <pc:docMk/>
          <pc:sldMk cId="354211982" sldId="370"/>
        </pc:sldMkLst>
      </pc:sldChg>
      <pc:sldChg chg="new del">
        <pc:chgData name="Chrishia Christudhas" userId="b27dcc0655e73d90" providerId="LiveId" clId="{2D75F3FC-6E77-4720-AC4A-7D783D43C0E2}" dt="2023-05-18T15:38:59.028" v="146" actId="47"/>
        <pc:sldMkLst>
          <pc:docMk/>
          <pc:sldMk cId="686069108" sldId="370"/>
        </pc:sldMkLst>
      </pc:sldChg>
      <pc:sldChg chg="add del">
        <pc:chgData name="Chrishia Christudhas" userId="b27dcc0655e73d90" providerId="LiveId" clId="{2D75F3FC-6E77-4720-AC4A-7D783D43C0E2}" dt="2023-05-18T15:55:46.419" v="147" actId="47"/>
        <pc:sldMkLst>
          <pc:docMk/>
          <pc:sldMk cId="219396276" sldId="371"/>
        </pc:sldMkLst>
      </pc:sldChg>
      <pc:sldMasterChg chg="addSp">
        <pc:chgData name="Chrishia Christudhas" userId="b27dcc0655e73d90" providerId="LiveId" clId="{2D75F3FC-6E77-4720-AC4A-7D783D43C0E2}" dt="2023-05-18T15:37:15.346" v="127"/>
        <pc:sldMasterMkLst>
          <pc:docMk/>
          <pc:sldMasterMk cId="1341970510" sldId="2147483665"/>
        </pc:sldMasterMkLst>
        <pc:spChg chg="add">
          <ac:chgData name="Chrishia Christudhas" userId="b27dcc0655e73d90" providerId="LiveId" clId="{2D75F3FC-6E77-4720-AC4A-7D783D43C0E2}" dt="2023-05-18T15:37:15.346" v="127"/>
          <ac:spMkLst>
            <pc:docMk/>
            <pc:sldMasterMk cId="1341970510" sldId="2147483665"/>
            <ac:spMk id="7" creationId="{9BC30373-48CB-188F-5B30-65793E389CD5}"/>
          </ac:spMkLst>
        </pc:spChg>
        <pc:cxnChg chg="add">
          <ac:chgData name="Chrishia Christudhas" userId="b27dcc0655e73d90" providerId="LiveId" clId="{2D75F3FC-6E77-4720-AC4A-7D783D43C0E2}" dt="2023-05-18T15:37:15.346" v="127"/>
          <ac:cxnSpMkLst>
            <pc:docMk/>
            <pc:sldMasterMk cId="1341970510" sldId="2147483665"/>
            <ac:cxnSpMk id="8" creationId="{7CE6A6F0-024B-B745-2303-20022D131D7A}"/>
          </ac:cxnSpMkLst>
        </pc:cxnChg>
      </pc:sldMasterChg>
      <pc:sldMasterChg chg="addSp">
        <pc:chgData name="Chrishia Christudhas" userId="b27dcc0655e73d90" providerId="LiveId" clId="{2D75F3FC-6E77-4720-AC4A-7D783D43C0E2}" dt="2023-05-18T15:37:45.122" v="130"/>
        <pc:sldMasterMkLst>
          <pc:docMk/>
          <pc:sldMasterMk cId="958382218" sldId="2147483679"/>
        </pc:sldMasterMkLst>
        <pc:spChg chg="add">
          <ac:chgData name="Chrishia Christudhas" userId="b27dcc0655e73d90" providerId="LiveId" clId="{2D75F3FC-6E77-4720-AC4A-7D783D43C0E2}" dt="2023-05-18T15:37:45.122" v="130"/>
          <ac:spMkLst>
            <pc:docMk/>
            <pc:sldMasterMk cId="958382218" sldId="2147483679"/>
            <ac:spMk id="11" creationId="{9C15093D-E029-9B8B-DF49-91841C98496A}"/>
          </ac:spMkLst>
        </pc:spChg>
        <pc:cxnChg chg="add">
          <ac:chgData name="Chrishia Christudhas" userId="b27dcc0655e73d90" providerId="LiveId" clId="{2D75F3FC-6E77-4720-AC4A-7D783D43C0E2}" dt="2023-05-18T15:37:45.122" v="130"/>
          <ac:cxnSpMkLst>
            <pc:docMk/>
            <pc:sldMasterMk cId="958382218" sldId="2147483679"/>
            <ac:cxnSpMk id="12" creationId="{FC01AF7F-C759-8EB9-A98D-97D35D9122BB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DF61CBB-D061-4C7B-8410-9AFFA9AD3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A516C21-81AB-4D5C-8B38-B58080C8052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6374BBA-A62D-488A-8719-87C8225C8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2E09BA0-0712-403E-B7B6-BBA3A2903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339" y="642163"/>
            <a:ext cx="9601196" cy="565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39" y="1454962"/>
            <a:ext cx="9601196" cy="4570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6824" y="6568831"/>
            <a:ext cx="1600200" cy="279400"/>
          </a:xfrm>
        </p:spPr>
        <p:txBody>
          <a:bodyPr/>
          <a:lstStyle/>
          <a:p>
            <a:fld id="{4999EB1F-08E9-A949-B422-555355347696}" type="datetime1">
              <a:rPr lang="en-IN" smtClean="0"/>
              <a:t>14-02-2025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0" y="6568831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428" y="1255059"/>
            <a:ext cx="9773144" cy="4347882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Module 4: Polymorphism 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CD88-B06A-AA0B-34BA-F508669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33" y="428751"/>
            <a:ext cx="9601196" cy="56531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B158C-06F1-10D4-C16D-205B7674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235"/>
            <a:ext cx="7602071" cy="564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5D39E-51A2-DB54-75F2-EE72E535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956" y="3929275"/>
            <a:ext cx="3092852" cy="1073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C79F0-4599-4C70-0E6C-05DF4C667893}"/>
              </a:ext>
            </a:extLst>
          </p:cNvPr>
          <p:cNvSpPr txBox="1"/>
          <p:nvPr/>
        </p:nvSpPr>
        <p:spPr>
          <a:xfrm>
            <a:off x="8919882" y="3097305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000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5AC-42FD-D9F6-1B6B-DAE45C30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Class and 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8B04-0D40-3534-8BB7-417E412D5A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48457" cy="397764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class: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restricted class that cannot be used to create objects (to access it, it must be inherited from another class).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method: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only be used in an abstract class, and it does not have a body. The body is provided by the subclass (inherited from).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E70E1-9514-C101-D29B-4485C6A2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" y="144293"/>
            <a:ext cx="12050867" cy="65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AB4C-0378-6C26-2D82-33210B0BC8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184468" cy="4615568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abstract class can have both abstract and regular methods.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not possible to create an object of the Animal class.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322419-0A7E-0D85-786B-B21DEC3A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64" y="1289224"/>
            <a:ext cx="6142539" cy="41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DB0B-B56A-7FA1-834B-F8D42FF7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12" y="322550"/>
            <a:ext cx="6877119" cy="64008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C2A6E-8239-FEF2-F4D9-515CAA6A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25"/>
            <a:ext cx="9232827" cy="5641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E457F-26F8-5E40-A414-22671822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365" y="3719197"/>
            <a:ext cx="1438036" cy="1225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45296-6BBE-AA98-D604-E379FD2CA824}"/>
              </a:ext>
            </a:extLst>
          </p:cNvPr>
          <p:cNvSpPr txBox="1"/>
          <p:nvPr/>
        </p:nvSpPr>
        <p:spPr>
          <a:xfrm>
            <a:off x="9475694" y="3067085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494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7477-1808-4074-A7CF-AF203DC3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3314-9327-4584-AE89-96B8EACC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Whenever a subclass needs to refer to its immediate superclass, it can do so by use of the keyword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37F0-0395-4F43-B96C-8FDE3D56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4B62-E2A6-50C2-2291-395A2C4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Keyword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1EF55E-213A-3443-6EF4-FC0DC49A0D0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1207" y="1623567"/>
            <a:ext cx="103412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final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keyword is a non-access modifier used for classes,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attributes and methods, which makes them non-changeable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(impossible to inherit or override).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A0C526-D89F-4FFD-7FCE-FFD31691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7" y="3527614"/>
            <a:ext cx="11055912" cy="280166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any entity (variable, method or class) is declared final, it can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assigned only once. That is,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variable cannot be reinitialized with another value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method cannot be overridden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class cannot be extended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0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C554-F3BA-58D1-C394-2BFC3F82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744227" cy="640080"/>
          </a:xfrm>
        </p:spPr>
        <p:txBody>
          <a:bodyPr>
            <a:normAutofit/>
          </a:bodyPr>
          <a:lstStyle/>
          <a:p>
            <a:r>
              <a:rPr lang="en-IN" dirty="0"/>
              <a:t>1.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variable cannot be reinitialized with another value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3EB029-BBC6-A2A1-2414-E8311E55D2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75982" y="1821179"/>
            <a:ext cx="7254282" cy="4312720"/>
          </a:xfrm>
        </p:spPr>
      </p:pic>
    </p:spTree>
    <p:extLst>
      <p:ext uri="{BB962C8B-B14F-4D97-AF65-F5344CB8AC3E}">
        <p14:creationId xmlns:p14="http://schemas.microsoft.com/office/powerpoint/2010/main" val="388309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5762-BF8D-0818-A9FE-7DF3DFA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method cannot be overridden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31EDC-3EF3-A6EF-639B-F5C20344CC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08188" y="1439598"/>
            <a:ext cx="6362951" cy="5133731"/>
          </a:xfrm>
        </p:spPr>
      </p:pic>
    </p:spTree>
    <p:extLst>
      <p:ext uri="{BB962C8B-B14F-4D97-AF65-F5344CB8AC3E}">
        <p14:creationId xmlns:p14="http://schemas.microsoft.com/office/powerpoint/2010/main" val="20229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144F-395A-8B34-721B-2188937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class cannot be extended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75EEB-0441-84F2-CB34-BE1CD249CEA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50726" y="1514536"/>
            <a:ext cx="6179205" cy="4895407"/>
          </a:xfrm>
        </p:spPr>
      </p:pic>
    </p:spTree>
    <p:extLst>
      <p:ext uri="{BB962C8B-B14F-4D97-AF65-F5344CB8AC3E}">
        <p14:creationId xmlns:p14="http://schemas.microsoft.com/office/powerpoint/2010/main" val="15494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752D66FB-8DF0-4D28-B9A5-EAB453B32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68ECDBA-AD5A-42F6-AF6C-05EB6B4CD192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87338DB-06AC-4990-90D9-8B22858B3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8AE11CE-56B1-4E47-BBBB-84B4D4EA6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023" y="1472891"/>
            <a:ext cx="11483789" cy="4570700"/>
          </a:xfrm>
        </p:spPr>
        <p:txBody>
          <a:bodyPr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Java, 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refers to the fact that you can have multiple methods with the same name in the same class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two kinds of polymorphism:</a:t>
            </a:r>
          </a:p>
          <a:p>
            <a:pPr marL="0" lvl="1" indent="0" eaLnBrk="1" hangingPunct="1"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Overloading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Overriding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0FA2-9F8F-C5C9-32AA-922CA67E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endParaRPr lang="en-IN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2543-697F-552A-64B2-4CCC12FB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 overloading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multiple methods can have the same name with different parameters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0752-570E-BEB4-B94F-375F362B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622"/>
            <a:ext cx="12192000" cy="565314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25265E"/>
                </a:solidFill>
                <a:effectLst/>
                <a:latin typeface="euclid_circular_a"/>
              </a:rPr>
              <a:t>1. Overloading by changing the number of parameters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6B0C0-002A-78A6-A051-2036C182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0936"/>
            <a:ext cx="7678779" cy="57670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26579-A3BA-F58F-9FE6-ECF3A724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88" y="4032738"/>
            <a:ext cx="4020671" cy="1089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A27CF-CB3B-51CE-E0E9-B6F3CA4300F0}"/>
              </a:ext>
            </a:extLst>
          </p:cNvPr>
          <p:cNvSpPr txBox="1"/>
          <p:nvPr/>
        </p:nvSpPr>
        <p:spPr>
          <a:xfrm>
            <a:off x="8113059" y="3294112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071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D35C-8B92-B187-DD3E-C615B43C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5B36-6691-1000-3B70-0E9E3682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07BE6-C068-22F2-8031-B801E198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" y="125505"/>
            <a:ext cx="11878235" cy="66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B54C-F3F2-1D6C-C132-FF7CEDC0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42163"/>
            <a:ext cx="11958917" cy="565314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25265E"/>
                </a:solidFill>
                <a:effectLst/>
                <a:latin typeface="euclid_circular_a"/>
              </a:rPr>
              <a:t>2. Method Overloading by changing the data type of parameters</a:t>
            </a:r>
            <a:endParaRPr lang="en-IN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511B6-72FF-F004-B43F-AEAB832B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477"/>
            <a:ext cx="7335562" cy="5650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2C4EA4-8F5C-5F1D-A44D-D1A0D45C71B1}"/>
              </a:ext>
            </a:extLst>
          </p:cNvPr>
          <p:cNvSpPr txBox="1"/>
          <p:nvPr/>
        </p:nvSpPr>
        <p:spPr>
          <a:xfrm>
            <a:off x="8946777" y="3429000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3AEBD-D8C8-C9C3-56A4-75AE4642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71" y="4209698"/>
            <a:ext cx="3281245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0929-398F-C7B6-62E5-C349ADAE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06F0-BBC1-DF22-B325-EC0A95B8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43" y="1544609"/>
            <a:ext cx="10874188" cy="45707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the subclass (child class) has the same method as declared in the parent class, it is known as method overriding in Java. </a:t>
            </a:r>
            <a:endParaRPr lang="en-US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method of the subclass class overrides the method of the superclass.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5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27EC-395F-217A-A976-79E6ECD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930" y="430037"/>
            <a:ext cx="2211179" cy="56531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D050F-2929-1FD5-D0C5-D61856F6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586"/>
            <a:ext cx="7815929" cy="5526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7BBD6-DE67-8B99-DB27-A13B50759B9E}"/>
              </a:ext>
            </a:extLst>
          </p:cNvPr>
          <p:cNvSpPr txBox="1"/>
          <p:nvPr/>
        </p:nvSpPr>
        <p:spPr>
          <a:xfrm>
            <a:off x="8946777" y="3429000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88074-45C2-6395-BF88-AD948435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363" y="4197886"/>
            <a:ext cx="3013749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0C94-3CA0-7DC4-F9E6-0D19E2D1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for Java Method Overriding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C50F-CB93-7BF7-6CC7-20E5290F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1293596"/>
            <a:ext cx="11506200" cy="520581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method must have the same name as in the parent class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method must have the same parameter as in the parent class method. </a:t>
            </a:r>
          </a:p>
          <a:p>
            <a:pPr lvl="4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and types of parameters</a:t>
            </a:r>
          </a:p>
          <a:p>
            <a:pPr lvl="4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don’t matter, just their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must be an inheritance relationship.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return type must be the same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28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206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5BC250-E045-4DF1-A79B-64872CCD960A}"/>
</file>

<file path=customXml/itemProps2.xml><?xml version="1.0" encoding="utf-8"?>
<ds:datastoreItem xmlns:ds="http://schemas.openxmlformats.org/officeDocument/2006/customXml" ds:itemID="{550FFC77-3274-4828-8D7D-8D53E146AA14}"/>
</file>

<file path=customXml/itemProps3.xml><?xml version="1.0" encoding="utf-8"?>
<ds:datastoreItem xmlns:ds="http://schemas.openxmlformats.org/officeDocument/2006/customXml" ds:itemID="{B41B1877-F383-4337-8CCD-545B3E8AB914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652</TotalTime>
  <Words>399</Words>
  <Application>Microsoft Office PowerPoint</Application>
  <PresentationFormat>Widescreen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euclid_circular_a</vt:lpstr>
      <vt:lpstr>Segoe UI</vt:lpstr>
      <vt:lpstr>Segoe UI Light</vt:lpstr>
      <vt:lpstr>Times New Roman</vt:lpstr>
      <vt:lpstr>WelcomeDoc</vt:lpstr>
      <vt:lpstr>Module 4: Polymorphism </vt:lpstr>
      <vt:lpstr>POLYMORPHISM</vt:lpstr>
      <vt:lpstr>Overloading</vt:lpstr>
      <vt:lpstr>1. Overloading by changing the number of parameters</vt:lpstr>
      <vt:lpstr>PowerPoint Presentation</vt:lpstr>
      <vt:lpstr>2. Method Overloading by changing the data type of parameters</vt:lpstr>
      <vt:lpstr>Overriding</vt:lpstr>
      <vt:lpstr>Example </vt:lpstr>
      <vt:lpstr>Rules for Java Method Overriding</vt:lpstr>
      <vt:lpstr>EXAMPLE</vt:lpstr>
      <vt:lpstr>Abstract Class and Abstract methods</vt:lpstr>
      <vt:lpstr>PowerPoint Presentation</vt:lpstr>
      <vt:lpstr>PowerPoint Presentation</vt:lpstr>
      <vt:lpstr>EXAMPLE 1: </vt:lpstr>
      <vt:lpstr>Super Keyword</vt:lpstr>
      <vt:lpstr>Final Keyword</vt:lpstr>
      <vt:lpstr>1. final variable cannot be reinitialized with another value</vt:lpstr>
      <vt:lpstr>2. final method cannot be overridden</vt:lpstr>
      <vt:lpstr>3. final class cannot be extended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Polymorphism </dc:title>
  <dc:creator>Chrishia Christudhas</dc:creator>
  <cp:keywords/>
  <cp:lastModifiedBy>Soni Raj</cp:lastModifiedBy>
  <cp:revision>14</cp:revision>
  <dcterms:created xsi:type="dcterms:W3CDTF">2023-05-18T10:22:15Z</dcterms:created>
  <dcterms:modified xsi:type="dcterms:W3CDTF">2025-02-14T07:07:33Z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