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68" r:id="rId5"/>
    <p:sldId id="312" r:id="rId6"/>
    <p:sldId id="311" r:id="rId7"/>
    <p:sldId id="313" r:id="rId8"/>
    <p:sldId id="314" r:id="rId9"/>
    <p:sldId id="315" r:id="rId10"/>
    <p:sldId id="317" r:id="rId11"/>
    <p:sldId id="320" r:id="rId12"/>
    <p:sldId id="316" r:id="rId13"/>
    <p:sldId id="319" r:id="rId14"/>
    <p:sldId id="323" r:id="rId15"/>
    <p:sldId id="324" r:id="rId16"/>
    <p:sldId id="325" r:id="rId17"/>
    <p:sldId id="326" r:id="rId18"/>
    <p:sldId id="327" r:id="rId19"/>
    <p:sldId id="328" r:id="rId20"/>
    <p:sldId id="32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hia Christudhas" userId="b27dcc0655e73d90" providerId="LiveId" clId="{FFC0D281-974C-4247-9E61-6B554DC6805B}"/>
    <pc:docChg chg="modSld">
      <pc:chgData name="Chrishia Christudhas" userId="b27dcc0655e73d90" providerId="LiveId" clId="{FFC0D281-974C-4247-9E61-6B554DC6805B}" dt="2023-05-30T03:21:40.153" v="30" actId="20577"/>
      <pc:docMkLst>
        <pc:docMk/>
      </pc:docMkLst>
      <pc:sldChg chg="modSp mod">
        <pc:chgData name="Chrishia Christudhas" userId="b27dcc0655e73d90" providerId="LiveId" clId="{FFC0D281-974C-4247-9E61-6B554DC6805B}" dt="2023-05-30T03:21:23.061" v="12" actId="20577"/>
        <pc:sldMkLst>
          <pc:docMk/>
          <pc:sldMk cId="1114210864" sldId="315"/>
        </pc:sldMkLst>
        <pc:spChg chg="mod">
          <ac:chgData name="Chrishia Christudhas" userId="b27dcc0655e73d90" providerId="LiveId" clId="{FFC0D281-974C-4247-9E61-6B554DC6805B}" dt="2023-05-30T03:21:23.061" v="12" actId="20577"/>
          <ac:spMkLst>
            <pc:docMk/>
            <pc:sldMk cId="1114210864" sldId="315"/>
            <ac:spMk id="2" creationId="{60697222-BA2B-4207-B9F4-025EB05DF070}"/>
          </ac:spMkLst>
        </pc:spChg>
      </pc:sldChg>
      <pc:sldChg chg="modSp mod">
        <pc:chgData name="Chrishia Christudhas" userId="b27dcc0655e73d90" providerId="LiveId" clId="{FFC0D281-974C-4247-9E61-6B554DC6805B}" dt="2023-05-30T03:21:40.153" v="30" actId="20577"/>
        <pc:sldMkLst>
          <pc:docMk/>
          <pc:sldMk cId="2286090621" sldId="320"/>
        </pc:sldMkLst>
        <pc:spChg chg="mod">
          <ac:chgData name="Chrishia Christudhas" userId="b27dcc0655e73d90" providerId="LiveId" clId="{FFC0D281-974C-4247-9E61-6B554DC6805B}" dt="2023-05-30T03:21:40.153" v="30" actId="20577"/>
          <ac:spMkLst>
            <pc:docMk/>
            <pc:sldMk cId="2286090621" sldId="320"/>
            <ac:spMk id="2" creationId="{267E05CD-47D7-F43D-84B8-6826920D4C8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25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2010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040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22313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67755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226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07235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8504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43989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3/11/2025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07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A9286AD2-18A9-4868-A4E3-7A2097A20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1" cy="685799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10AF38-26DF-48B3-952C-4A9091D686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639097"/>
            <a:ext cx="6253317" cy="3686015"/>
          </a:xfrm>
        </p:spPr>
        <p:txBody>
          <a:bodyPr>
            <a:normAutofit/>
          </a:bodyPr>
          <a:lstStyle/>
          <a:p>
            <a:r>
              <a:rPr lang="en-US" dirty="0"/>
              <a:t>Module 5 Exception Handling</a:t>
            </a:r>
            <a:endParaRPr lang="en-US" sz="8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FC2D8F-56D2-4ADF-B439-0E09E7C378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899" y="4672739"/>
            <a:ext cx="6269347" cy="1021498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Example Programs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E7A7CD63-7EC3-44F3-95D0-595C4019FF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44179" y="4498925"/>
            <a:ext cx="5636107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308AC96E-AA33-4309-B51D-072F59E6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6686" y="1"/>
            <a:ext cx="4635315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74730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E9E2BF-AF94-B172-DFBB-128CCAC90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2. 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4639FB4-645A-CF17-D8A8-9A0CA8DF023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84504" y="286603"/>
            <a:ext cx="6684883" cy="6073856"/>
          </a:xfrm>
        </p:spPr>
      </p:pic>
    </p:spTree>
    <p:extLst>
      <p:ext uri="{BB962C8B-B14F-4D97-AF65-F5344CB8AC3E}">
        <p14:creationId xmlns:p14="http://schemas.microsoft.com/office/powerpoint/2010/main" val="1785366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CD80A-5313-2404-AF16-FEA0261076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3.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86FA36-B1D8-359A-915F-99DDA0AD6C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77284" y="261233"/>
            <a:ext cx="6150058" cy="6262115"/>
          </a:xfrm>
        </p:spPr>
      </p:pic>
    </p:spTree>
    <p:extLst>
      <p:ext uri="{BB962C8B-B14F-4D97-AF65-F5344CB8AC3E}">
        <p14:creationId xmlns:p14="http://schemas.microsoft.com/office/powerpoint/2010/main" val="13199267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48F3EED-013A-6F28-FE34-9346135247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450" y="1355216"/>
            <a:ext cx="9807231" cy="326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510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138CC-32F8-3730-CA72-0485207F1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1281319-FD30-238D-5BC5-D169A4B90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0386" y="95765"/>
            <a:ext cx="8556979" cy="623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950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836D8-F9AF-0AD8-534C-A42B3B89E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4877D7-7BB6-1F39-FDE5-4D40DA7FD2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039" y="0"/>
            <a:ext cx="7358267" cy="641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8825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DBAE6E-BA20-1BA9-65BA-53CA53B05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0EA3321-A5CC-C7D2-16AC-BB96AC06F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4376"/>
            <a:ext cx="12192000" cy="568362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11065A-9086-D2F4-190A-C7EF1F5C2134}"/>
              </a:ext>
            </a:extLst>
          </p:cNvPr>
          <p:cNvSpPr txBox="1"/>
          <p:nvPr/>
        </p:nvSpPr>
        <p:spPr>
          <a:xfrm>
            <a:off x="2788024" y="152400"/>
            <a:ext cx="702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EXAMPLE FOR TWO EXCEPTIONS</a:t>
            </a:r>
          </a:p>
        </p:txBody>
      </p:sp>
    </p:spTree>
    <p:extLst>
      <p:ext uri="{BB962C8B-B14F-4D97-AF65-F5344CB8AC3E}">
        <p14:creationId xmlns:p14="http://schemas.microsoft.com/office/powerpoint/2010/main" val="27338265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DAD77-4826-78EC-E78C-805E4D93E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FA2607A-1CC6-1512-7F3E-C072B55C0F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60611"/>
            <a:ext cx="12192000" cy="599738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3324FC-77E9-AF77-A453-6ED1425662D4}"/>
              </a:ext>
            </a:extLst>
          </p:cNvPr>
          <p:cNvSpPr txBox="1"/>
          <p:nvPr/>
        </p:nvSpPr>
        <p:spPr>
          <a:xfrm>
            <a:off x="2788024" y="152400"/>
            <a:ext cx="702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EXAMPLE FOR TWO EXCEPTIONS</a:t>
            </a:r>
          </a:p>
        </p:txBody>
      </p:sp>
    </p:spTree>
    <p:extLst>
      <p:ext uri="{BB962C8B-B14F-4D97-AF65-F5344CB8AC3E}">
        <p14:creationId xmlns:p14="http://schemas.microsoft.com/office/powerpoint/2010/main" val="3294814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39BE53-C7A3-1393-A0F0-266446F3B2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1999"/>
            <a:ext cx="12192000" cy="609600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1C902E8-EC66-2B80-D3E5-F5960FFAC92C}"/>
              </a:ext>
            </a:extLst>
          </p:cNvPr>
          <p:cNvSpPr txBox="1"/>
          <p:nvPr/>
        </p:nvSpPr>
        <p:spPr>
          <a:xfrm>
            <a:off x="2788024" y="152400"/>
            <a:ext cx="70283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EXAMPLE FOR TWO EXCEPTIONS</a:t>
            </a:r>
          </a:p>
        </p:txBody>
      </p:sp>
    </p:spTree>
    <p:extLst>
      <p:ext uri="{BB962C8B-B14F-4D97-AF65-F5344CB8AC3E}">
        <p14:creationId xmlns:p14="http://schemas.microsoft.com/office/powerpoint/2010/main" val="1562305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317CDE-B29F-E134-EE10-41FC6D6C4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476819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FBDDF9-2152-B582-9381-30EAF588AFED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650941" y="305004"/>
            <a:ext cx="3818965" cy="420874"/>
          </a:xfrm>
        </p:spPr>
        <p:txBody>
          <a:bodyPr>
            <a:normAutofit fontScale="90000"/>
          </a:bodyPr>
          <a:lstStyle/>
          <a:p>
            <a:r>
              <a:rPr lang="en-IN" b="1" dirty="0">
                <a:solidFill>
                  <a:srgbClr val="C00000"/>
                </a:solidFill>
              </a:rPr>
              <a:t>Example 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C8E95D-8535-75DE-53D8-E5C5FDF125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76493" y="4320934"/>
            <a:ext cx="2515507" cy="203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4634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6802BDC-121E-05DF-F65D-9DE32FBBE1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8" y="0"/>
            <a:ext cx="12174072" cy="54595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826D51-816C-2AB5-A90E-786B496DC33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641977" y="137740"/>
            <a:ext cx="4043082" cy="1449387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rgbClr val="C00000"/>
                </a:solidFill>
              </a:rPr>
              <a:t>Example 2: Multiple Catch clause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870FF9-4E6B-7868-C3A8-91EAA76699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58565" y="4346599"/>
            <a:ext cx="2515507" cy="203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52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5E2F8B2-F8E3-873D-CFE0-3ACB58CFFC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8265459" cy="641858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BB558F-09FE-A613-998F-AB929CD77E3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8390965" y="0"/>
            <a:ext cx="3801035" cy="1449387"/>
          </a:xfrm>
        </p:spPr>
        <p:txBody>
          <a:bodyPr>
            <a:noAutofit/>
          </a:bodyPr>
          <a:lstStyle/>
          <a:p>
            <a:r>
              <a:rPr lang="en-IN" sz="3600" b="1" dirty="0">
                <a:solidFill>
                  <a:srgbClr val="C00000"/>
                </a:solidFill>
              </a:rPr>
              <a:t>Example 3: Multiple Catch clause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21617DE-459E-7122-AC4B-372DF3F20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5459" y="4903545"/>
            <a:ext cx="3926541" cy="151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4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10E712E4-FAB5-A075-B872-D707FAF59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7473204" cy="64008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F5CBB1ED-9B20-BB3D-E67B-9B07617BAF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3204" y="4132730"/>
            <a:ext cx="4718796" cy="2725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4399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97222-BA2B-4207-B9F4-025EB05DF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Try</a:t>
            </a:r>
            <a:br>
              <a:rPr lang="en-IN" dirty="0">
                <a:solidFill>
                  <a:srgbClr val="002060"/>
                </a:solidFill>
              </a:rPr>
            </a:br>
            <a:r>
              <a:rPr lang="en-IN" dirty="0">
                <a:solidFill>
                  <a:srgbClr val="002060"/>
                </a:solidFill>
              </a:rPr>
              <a:t>1. Checking 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D90E0-5F62-F4C6-0BE3-94D1FAD0B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class called 'checkage'. It has a constructor with takes a single parameter 'x' of int datatype.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Main class, using the proper syntax declare the new exception called 'checkage' using the method 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validage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have a parameter 'age' of int datatype. If the age obtained is less than 18, it should throw the new exception else, print "Eligible to vote".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Main class, 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Call for a user-defined input.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Call the method '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validage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using the appropriate manner in the try block.</a:t>
            </a:r>
          </a:p>
          <a:p>
            <a:pPr marL="0" indent="0">
              <a:buNone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 exception occurs, the catch block should print "Not Eligible to vote".</a:t>
            </a:r>
            <a:endParaRPr lang="en-IN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4210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66895-71C1-AFD5-EC7D-0F74ED25D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2.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63EBE1-EB08-061C-8AA7-6DCFD3E02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a class called 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agecheck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'. It has a method called ‘check’ with takes a single parameter 'x' of int datatype.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subclass called ‘conditions’ extends the properties of the class ‘checkage’. Using the proper syntax declare the new exception called ‘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agecheck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using the method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have a parameter 'age' of int datatype. If the age obtained is less than 18, it should throw the new exception else, print "Eligible to vote".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Main class, 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Call for a user-defined input.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Call the method '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validage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' using the appropriate manner in the try block.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an exception occurs, the catch block should print "Not Eligible to vote".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02500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05CD-47D7-F43D-84B8-6826920D4C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3. Area of rectangle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6F470-B4EB-EECF-B59D-DC455E3D0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108201"/>
            <a:ext cx="10058400" cy="4023658"/>
          </a:xfrm>
        </p:spPr>
        <p:txBody>
          <a:bodyPr>
            <a:normAutofit fontScale="25000" lnSpcReduction="20000"/>
          </a:bodyPr>
          <a:lstStyle/>
          <a:p>
            <a:r>
              <a:rPr lang="en-US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Write a Java program to find the area of a rectangle and print "Good" if the area is more than 50 or print "Bad" if otherwise using exception handling.</a:t>
            </a:r>
          </a:p>
          <a:p>
            <a:r>
              <a:rPr lang="en-US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class called 'values' containing 2 variables 'l' and 'b'. This class also contains a method called ‘display’ having 2 int parameters. This method is of int datatype.</a:t>
            </a:r>
          </a:p>
          <a:p>
            <a:r>
              <a:rPr lang="en-US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the Main class </a:t>
            </a:r>
          </a:p>
          <a:p>
            <a:r>
              <a:rPr lang="en-US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using the appropriate syntax, create the new Exception 'values' using the method '</a:t>
            </a:r>
            <a:r>
              <a:rPr lang="en-US" sz="6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checkarea</a:t>
            </a:r>
            <a:r>
              <a:rPr lang="en-US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'. This method is of int datatype and has a single parameter area1. Here check the value of area1 using if-else statements. If the area1 value is less than 50, an exception is to be thrown else, the statement "Good" is to printed.</a:t>
            </a:r>
          </a:p>
          <a:p>
            <a:r>
              <a:rPr lang="en-US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Take two user-defined values. Pass these values correctly in the method 'display'. Call the method 'display' by creating objects using the correct class name. Assign the output of 'display' to a variable called area1.</a:t>
            </a:r>
          </a:p>
          <a:p>
            <a:r>
              <a:rPr lang="en-US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3. Create an object using the appropriate class for calling the method '</a:t>
            </a:r>
            <a:r>
              <a:rPr lang="en-US" sz="6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checkarea</a:t>
            </a:r>
            <a:r>
              <a:rPr lang="en-US" sz="6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' in the try block. If an exception occurs, the program has to shift to the catch clause, which contains the statement "Bad".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86090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77E3A-D1A0-9591-9913-5CBD35E85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002060"/>
                </a:solidFill>
              </a:rPr>
              <a:t>1. Solution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DDAAE7FB-C178-60BD-AEF3-0E619E2A67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8265" y="104588"/>
            <a:ext cx="6157415" cy="5973482"/>
          </a:xfrm>
        </p:spPr>
      </p:pic>
    </p:spTree>
    <p:extLst>
      <p:ext uri="{BB962C8B-B14F-4D97-AF65-F5344CB8AC3E}">
        <p14:creationId xmlns:p14="http://schemas.microsoft.com/office/powerpoint/2010/main" val="66375358"/>
      </p:ext>
    </p:extLst>
  </p:cSld>
  <p:clrMapOvr>
    <a:masterClrMapping/>
  </p:clrMapOvr>
</p:sld>
</file>

<file path=ppt/theme/theme1.xml><?xml version="1.0" encoding="utf-8"?>
<a:theme xmlns:a="http://schemas.openxmlformats.org/drawingml/2006/main" name="1_RetrospectVTI">
  <a:themeElements>
    <a:clrScheme name="Custom 1">
      <a:dk1>
        <a:sysClr val="windowText" lastClr="000000"/>
      </a:dk1>
      <a:lt1>
        <a:sysClr val="window" lastClr="FFFFFF"/>
      </a:lt1>
      <a:dk2>
        <a:srgbClr val="92D050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ABE3C30C-0FC0-4450-828E-52DE70F1BCCB}" vid="{A6E2497D-935A-4CFD-B9FD-6DCB15FA68B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05027338B3483489D2F7B47120A4937" ma:contentTypeVersion="4" ma:contentTypeDescription="Create a new document." ma:contentTypeScope="" ma:versionID="c7a0a30ed5dc66330919c0d6887e3933">
  <xsd:schema xmlns:xsd="http://www.w3.org/2001/XMLSchema" xmlns:xs="http://www.w3.org/2001/XMLSchema" xmlns:p="http://schemas.microsoft.com/office/2006/metadata/properties" xmlns:ns2="38a45cfc-84e9-422d-a71c-6e6cc9786f7d" targetNamespace="http://schemas.microsoft.com/office/2006/metadata/properties" ma:root="true" ma:fieldsID="5cc9eda084dc9d26852c022c8223016f" ns2:_="">
    <xsd:import namespace="38a45cfc-84e9-422d-a71c-6e6cc9786f7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a45cfc-84e9-422d-a71c-6e6cc9786f7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5B1FD9-3BB6-4DA9-A089-3B68C2323D4F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38A3B04-B0F3-4C12-A722-52B5CF6D972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32C5ACC-30B8-4BA1-BA28-237E55B9110E}"/>
</file>

<file path=docProps/app.xml><?xml version="1.0" encoding="utf-8"?>
<Properties xmlns="http://schemas.openxmlformats.org/officeDocument/2006/extended-properties" xmlns:vt="http://schemas.openxmlformats.org/officeDocument/2006/docPropsVTypes">
  <Template>{FCD62DA5-D595-4B28-BE42-A0C936449C97}tf33845126_win32</Template>
  <TotalTime>528</TotalTime>
  <Words>531</Words>
  <Application>Microsoft Office PowerPoint</Application>
  <PresentationFormat>Widescreen</PresentationFormat>
  <Paragraphs>32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Bookman Old Style</vt:lpstr>
      <vt:lpstr>Calibri</vt:lpstr>
      <vt:lpstr>Franklin Gothic Book</vt:lpstr>
      <vt:lpstr>Times New Roman</vt:lpstr>
      <vt:lpstr>1_RetrospectVTI</vt:lpstr>
      <vt:lpstr>Module 5 Exception Handling</vt:lpstr>
      <vt:lpstr>Example 1</vt:lpstr>
      <vt:lpstr>Example 2: Multiple Catch clause</vt:lpstr>
      <vt:lpstr>Example 3: Multiple Catch clause</vt:lpstr>
      <vt:lpstr>PowerPoint Presentation</vt:lpstr>
      <vt:lpstr>Try 1. Checking Age</vt:lpstr>
      <vt:lpstr>2.</vt:lpstr>
      <vt:lpstr>3. Area of rectangle</vt:lpstr>
      <vt:lpstr>1. Solution</vt:lpstr>
      <vt:lpstr>2. </vt:lpstr>
      <vt:lpstr>3.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5 Exception Handling</dc:title>
  <dc:creator>Chrishia Christudhas</dc:creator>
  <cp:lastModifiedBy>Soni Raj</cp:lastModifiedBy>
  <cp:revision>10</cp:revision>
  <dcterms:created xsi:type="dcterms:W3CDTF">2023-05-29T03:39:46Z</dcterms:created>
  <dcterms:modified xsi:type="dcterms:W3CDTF">2025-03-11T08:23:46Z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0x010100B05027338B3483489D2F7B47120A4937</vt:lpwstr>
  </property>
</Properties>
</file>