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8" r:id="rId5"/>
    <p:sldId id="1869" r:id="rId6"/>
    <p:sldId id="311" r:id="rId7"/>
    <p:sldId id="1878" r:id="rId8"/>
    <p:sldId id="1871" r:id="rId9"/>
    <p:sldId id="1873" r:id="rId10"/>
    <p:sldId id="1872" r:id="rId11"/>
    <p:sldId id="326" r:id="rId12"/>
    <p:sldId id="1870" r:id="rId13"/>
    <p:sldId id="313" r:id="rId14"/>
    <p:sldId id="342" r:id="rId15"/>
    <p:sldId id="315" r:id="rId16"/>
    <p:sldId id="1875" r:id="rId17"/>
    <p:sldId id="327" r:id="rId18"/>
    <p:sldId id="1874" r:id="rId19"/>
    <p:sldId id="1879" r:id="rId20"/>
    <p:sldId id="317" r:id="rId21"/>
    <p:sldId id="318" r:id="rId22"/>
    <p:sldId id="319" r:id="rId23"/>
    <p:sldId id="320" r:id="rId24"/>
    <p:sldId id="1876" r:id="rId25"/>
    <p:sldId id="321" r:id="rId26"/>
    <p:sldId id="328" r:id="rId27"/>
    <p:sldId id="1867" r:id="rId28"/>
    <p:sldId id="323" r:id="rId29"/>
    <p:sldId id="1877" r:id="rId30"/>
    <p:sldId id="32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0A69BD-CCE4-4ABB-826E-525FEFA1C73F}" v="3" dt="2025-03-02T10:25:12.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272" autoAdjust="0"/>
    <p:restoredTop sz="94619" autoAdjust="0"/>
  </p:normalViewPr>
  <p:slideViewPr>
    <p:cSldViewPr snapToGrid="0">
      <p:cViewPr varScale="1">
        <p:scale>
          <a:sx n="85" d="100"/>
          <a:sy n="85" d="100"/>
        </p:scale>
        <p:origin x="3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hia Christudhas" userId="b27dcc0655e73d90" providerId="LiveId" clId="{CB333F5D-8BCA-4F06-A2AE-647DAAC6C8CE}"/>
    <pc:docChg chg="undo custSel addSld delSld modSld sldOrd">
      <pc:chgData name="Chrishia Christudhas" userId="b27dcc0655e73d90" providerId="LiveId" clId="{CB333F5D-8BCA-4F06-A2AE-647DAAC6C8CE}" dt="2023-05-25T18:16:07.556" v="500"/>
      <pc:docMkLst>
        <pc:docMk/>
      </pc:docMkLst>
      <pc:sldChg chg="modSp mod">
        <pc:chgData name="Chrishia Christudhas" userId="b27dcc0655e73d90" providerId="LiveId" clId="{CB333F5D-8BCA-4F06-A2AE-647DAAC6C8CE}" dt="2023-05-25T16:31:27.852" v="0" actId="20577"/>
        <pc:sldMkLst>
          <pc:docMk/>
          <pc:sldMk cId="3912747309" sldId="268"/>
        </pc:sldMkLst>
      </pc:sldChg>
      <pc:sldChg chg="modSp del mod">
        <pc:chgData name="Chrishia Christudhas" userId="b27dcc0655e73d90" providerId="LiveId" clId="{CB333F5D-8BCA-4F06-A2AE-647DAAC6C8CE}" dt="2023-05-25T16:33:38.731" v="31" actId="47"/>
        <pc:sldMkLst>
          <pc:docMk/>
          <pc:sldMk cId="2482546811" sldId="310"/>
        </pc:sldMkLst>
      </pc:sldChg>
      <pc:sldChg chg="modSp new mod">
        <pc:chgData name="Chrishia Christudhas" userId="b27dcc0655e73d90" providerId="LiveId" clId="{CB333F5D-8BCA-4F06-A2AE-647DAAC6C8CE}" dt="2023-05-25T16:34:14.437" v="35"/>
        <pc:sldMkLst>
          <pc:docMk/>
          <pc:sldMk cId="2345384715" sldId="311"/>
        </pc:sldMkLst>
      </pc:sldChg>
      <pc:sldChg chg="modSp new mod">
        <pc:chgData name="Chrishia Christudhas" userId="b27dcc0655e73d90" providerId="LiveId" clId="{CB333F5D-8BCA-4F06-A2AE-647DAAC6C8CE}" dt="2023-05-25T16:36:38.158" v="38"/>
        <pc:sldMkLst>
          <pc:docMk/>
          <pc:sldMk cId="982177219" sldId="312"/>
        </pc:sldMkLst>
      </pc:sldChg>
      <pc:sldChg chg="addSp delSp modSp new mod">
        <pc:chgData name="Chrishia Christudhas" userId="b27dcc0655e73d90" providerId="LiveId" clId="{CB333F5D-8BCA-4F06-A2AE-647DAAC6C8CE}" dt="2023-05-25T16:44:14.472" v="68" actId="14734"/>
        <pc:sldMkLst>
          <pc:docMk/>
          <pc:sldMk cId="3248559324" sldId="313"/>
        </pc:sldMkLst>
      </pc:sldChg>
      <pc:sldChg chg="modSp new mod">
        <pc:chgData name="Chrishia Christudhas" userId="b27dcc0655e73d90" providerId="LiveId" clId="{CB333F5D-8BCA-4F06-A2AE-647DAAC6C8CE}" dt="2023-05-25T16:49:10.845" v="101" actId="12"/>
        <pc:sldMkLst>
          <pc:docMk/>
          <pc:sldMk cId="1350259095" sldId="314"/>
        </pc:sldMkLst>
      </pc:sldChg>
      <pc:sldChg chg="addSp delSp modSp new mod">
        <pc:chgData name="Chrishia Christudhas" userId="b27dcc0655e73d90" providerId="LiveId" clId="{CB333F5D-8BCA-4F06-A2AE-647DAAC6C8CE}" dt="2023-05-25T16:51:18.091" v="143" actId="14100"/>
        <pc:sldMkLst>
          <pc:docMk/>
          <pc:sldMk cId="2156586521" sldId="315"/>
        </pc:sldMkLst>
      </pc:sldChg>
      <pc:sldChg chg="addSp delSp modSp new del mod">
        <pc:chgData name="Chrishia Christudhas" userId="b27dcc0655e73d90" providerId="LiveId" clId="{CB333F5D-8BCA-4F06-A2AE-647DAAC6C8CE}" dt="2023-05-25T17:10:32.206" v="373" actId="47"/>
        <pc:sldMkLst>
          <pc:docMk/>
          <pc:sldMk cId="1396133848" sldId="316"/>
        </pc:sldMkLst>
      </pc:sldChg>
      <pc:sldChg chg="addSp delSp modSp new mod">
        <pc:chgData name="Chrishia Christudhas" userId="b27dcc0655e73d90" providerId="LiveId" clId="{CB333F5D-8BCA-4F06-A2AE-647DAAC6C8CE}" dt="2023-05-25T16:55:05.895" v="176" actId="14100"/>
        <pc:sldMkLst>
          <pc:docMk/>
          <pc:sldMk cId="3439414493" sldId="317"/>
        </pc:sldMkLst>
      </pc:sldChg>
      <pc:sldChg chg="addSp delSp modSp new mod">
        <pc:chgData name="Chrishia Christudhas" userId="b27dcc0655e73d90" providerId="LiveId" clId="{CB333F5D-8BCA-4F06-A2AE-647DAAC6C8CE}" dt="2023-05-25T16:56:55.878" v="230" actId="12"/>
        <pc:sldMkLst>
          <pc:docMk/>
          <pc:sldMk cId="3692456716" sldId="318"/>
        </pc:sldMkLst>
      </pc:sldChg>
      <pc:sldChg chg="addSp delSp modSp new mod">
        <pc:chgData name="Chrishia Christudhas" userId="b27dcc0655e73d90" providerId="LiveId" clId="{CB333F5D-8BCA-4F06-A2AE-647DAAC6C8CE}" dt="2023-05-25T16:57:26.043" v="241" actId="14100"/>
        <pc:sldMkLst>
          <pc:docMk/>
          <pc:sldMk cId="2451330282" sldId="319"/>
        </pc:sldMkLst>
      </pc:sldChg>
      <pc:sldChg chg="addSp delSp modSp new mod">
        <pc:chgData name="Chrishia Christudhas" userId="b27dcc0655e73d90" providerId="LiveId" clId="{CB333F5D-8BCA-4F06-A2AE-647DAAC6C8CE}" dt="2023-05-25T17:12:12.380" v="406" actId="1076"/>
        <pc:sldMkLst>
          <pc:docMk/>
          <pc:sldMk cId="1374756797" sldId="320"/>
        </pc:sldMkLst>
      </pc:sldChg>
      <pc:sldChg chg="addSp delSp modSp new mod">
        <pc:chgData name="Chrishia Christudhas" userId="b27dcc0655e73d90" providerId="LiveId" clId="{CB333F5D-8BCA-4F06-A2AE-647DAAC6C8CE}" dt="2023-05-25T17:00:51.865" v="298" actId="1076"/>
        <pc:sldMkLst>
          <pc:docMk/>
          <pc:sldMk cId="3279673362" sldId="321"/>
        </pc:sldMkLst>
      </pc:sldChg>
      <pc:sldChg chg="addSp delSp modSp new mod">
        <pc:chgData name="Chrishia Christudhas" userId="b27dcc0655e73d90" providerId="LiveId" clId="{CB333F5D-8BCA-4F06-A2AE-647DAAC6C8CE}" dt="2023-05-25T17:01:51.501" v="319" actId="14100"/>
        <pc:sldMkLst>
          <pc:docMk/>
          <pc:sldMk cId="800708983" sldId="322"/>
        </pc:sldMkLst>
      </pc:sldChg>
      <pc:sldChg chg="addSp delSp modSp new mod">
        <pc:chgData name="Chrishia Christudhas" userId="b27dcc0655e73d90" providerId="LiveId" clId="{CB333F5D-8BCA-4F06-A2AE-647DAAC6C8CE}" dt="2023-05-25T17:05:42.316" v="347" actId="14100"/>
        <pc:sldMkLst>
          <pc:docMk/>
          <pc:sldMk cId="2204375573" sldId="323"/>
        </pc:sldMkLst>
      </pc:sldChg>
      <pc:sldChg chg="addSp delSp modSp new mod">
        <pc:chgData name="Chrishia Christudhas" userId="b27dcc0655e73d90" providerId="LiveId" clId="{CB333F5D-8BCA-4F06-A2AE-647DAAC6C8CE}" dt="2023-05-25T17:06:31.605" v="358" actId="1076"/>
        <pc:sldMkLst>
          <pc:docMk/>
          <pc:sldMk cId="3954964251" sldId="324"/>
        </pc:sldMkLst>
      </pc:sldChg>
      <pc:sldChg chg="addSp modSp new mod">
        <pc:chgData name="Chrishia Christudhas" userId="b27dcc0655e73d90" providerId="LiveId" clId="{CB333F5D-8BCA-4F06-A2AE-647DAAC6C8CE}" dt="2023-05-25T17:52:01.636" v="434" actId="1076"/>
        <pc:sldMkLst>
          <pc:docMk/>
          <pc:sldMk cId="977765507" sldId="325"/>
        </pc:sldMkLst>
      </pc:sldChg>
      <pc:sldChg chg="addSp delSp modSp new mod">
        <pc:chgData name="Chrishia Christudhas" userId="b27dcc0655e73d90" providerId="LiveId" clId="{CB333F5D-8BCA-4F06-A2AE-647DAAC6C8CE}" dt="2023-05-25T17:09:02.865" v="367" actId="14100"/>
        <pc:sldMkLst>
          <pc:docMk/>
          <pc:sldMk cId="928782335" sldId="326"/>
        </pc:sldMkLst>
      </pc:sldChg>
      <pc:sldChg chg="addSp delSp modSp new mod">
        <pc:chgData name="Chrishia Christudhas" userId="b27dcc0655e73d90" providerId="LiveId" clId="{CB333F5D-8BCA-4F06-A2AE-647DAAC6C8CE}" dt="2023-05-25T17:10:48.469" v="394" actId="5793"/>
        <pc:sldMkLst>
          <pc:docMk/>
          <pc:sldMk cId="3860391015" sldId="327"/>
        </pc:sldMkLst>
      </pc:sldChg>
      <pc:sldChg chg="addSp delSp modSp new mod">
        <pc:chgData name="Chrishia Christudhas" userId="b27dcc0655e73d90" providerId="LiveId" clId="{CB333F5D-8BCA-4F06-A2AE-647DAAC6C8CE}" dt="2023-05-25T17:15:00.792" v="425" actId="1076"/>
        <pc:sldMkLst>
          <pc:docMk/>
          <pc:sldMk cId="1688218570" sldId="328"/>
        </pc:sldMkLst>
      </pc:sldChg>
      <pc:sldChg chg="addSp delSp modSp new mod">
        <pc:chgData name="Chrishia Christudhas" userId="b27dcc0655e73d90" providerId="LiveId" clId="{CB333F5D-8BCA-4F06-A2AE-647DAAC6C8CE}" dt="2023-05-25T17:52:43.343" v="446" actId="1076"/>
        <pc:sldMkLst>
          <pc:docMk/>
          <pc:sldMk cId="1506863063" sldId="329"/>
        </pc:sldMkLst>
      </pc:sldChg>
      <pc:sldChg chg="addSp delSp modSp new mod">
        <pc:chgData name="Chrishia Christudhas" userId="b27dcc0655e73d90" providerId="LiveId" clId="{CB333F5D-8BCA-4F06-A2AE-647DAAC6C8CE}" dt="2023-05-25T17:53:37.827" v="454" actId="1076"/>
        <pc:sldMkLst>
          <pc:docMk/>
          <pc:sldMk cId="818731779" sldId="330"/>
        </pc:sldMkLst>
      </pc:sldChg>
      <pc:sldChg chg="new ord">
        <pc:chgData name="Chrishia Christudhas" userId="b27dcc0655e73d90" providerId="LiveId" clId="{CB333F5D-8BCA-4F06-A2AE-647DAAC6C8CE}" dt="2023-05-25T18:16:07.556" v="500"/>
        <pc:sldMkLst>
          <pc:docMk/>
          <pc:sldMk cId="1778984829" sldId="331"/>
        </pc:sldMkLst>
      </pc:sldChg>
      <pc:sldChg chg="modSp new mod">
        <pc:chgData name="Chrishia Christudhas" userId="b27dcc0655e73d90" providerId="LiveId" clId="{CB333F5D-8BCA-4F06-A2AE-647DAAC6C8CE}" dt="2023-05-25T17:59:39.575" v="457"/>
        <pc:sldMkLst>
          <pc:docMk/>
          <pc:sldMk cId="567785759" sldId="332"/>
        </pc:sldMkLst>
      </pc:sldChg>
      <pc:sldChg chg="modSp new mod">
        <pc:chgData name="Chrishia Christudhas" userId="b27dcc0655e73d90" providerId="LiveId" clId="{CB333F5D-8BCA-4F06-A2AE-647DAAC6C8CE}" dt="2023-05-25T18:00:05.014" v="459"/>
        <pc:sldMkLst>
          <pc:docMk/>
          <pc:sldMk cId="3224662655" sldId="333"/>
        </pc:sldMkLst>
      </pc:sldChg>
      <pc:sldChg chg="modSp add mod">
        <pc:chgData name="Chrishia Christudhas" userId="b27dcc0655e73d90" providerId="LiveId" clId="{CB333F5D-8BCA-4F06-A2AE-647DAAC6C8CE}" dt="2023-05-25T18:00:44.876" v="461" actId="27636"/>
        <pc:sldMkLst>
          <pc:docMk/>
          <pc:sldMk cId="2650424003" sldId="334"/>
        </pc:sldMkLst>
      </pc:sldChg>
      <pc:sldChg chg="modSp add mod">
        <pc:chgData name="Chrishia Christudhas" userId="b27dcc0655e73d90" providerId="LiveId" clId="{CB333F5D-8BCA-4F06-A2AE-647DAAC6C8CE}" dt="2023-05-25T18:00:45.090" v="463" actId="27636"/>
        <pc:sldMkLst>
          <pc:docMk/>
          <pc:sldMk cId="2210072107" sldId="339"/>
        </pc:sldMkLst>
      </pc:sldChg>
      <pc:sldChg chg="new del">
        <pc:chgData name="Chrishia Christudhas" userId="b27dcc0655e73d90" providerId="LiveId" clId="{CB333F5D-8BCA-4F06-A2AE-647DAAC6C8CE}" dt="2023-05-25T18:03:35.502" v="469" actId="47"/>
        <pc:sldMkLst>
          <pc:docMk/>
          <pc:sldMk cId="2111319342" sldId="340"/>
        </pc:sldMkLst>
      </pc:sldChg>
      <pc:sldChg chg="modSp add mod">
        <pc:chgData name="Chrishia Christudhas" userId="b27dcc0655e73d90" providerId="LiveId" clId="{CB333F5D-8BCA-4F06-A2AE-647DAAC6C8CE}" dt="2023-05-25T18:03:32.357" v="468" actId="27636"/>
        <pc:sldMkLst>
          <pc:docMk/>
          <pc:sldMk cId="1136630788" sldId="342"/>
        </pc:sldMkLst>
      </pc:sldChg>
      <pc:sldChg chg="modSp add mod">
        <pc:chgData name="Chrishia Christudhas" userId="b27dcc0655e73d90" providerId="LiveId" clId="{CB333F5D-8BCA-4F06-A2AE-647DAAC6C8CE}" dt="2023-05-25T18:10:06.848" v="473" actId="27636"/>
        <pc:sldMkLst>
          <pc:docMk/>
          <pc:sldMk cId="2336048321" sldId="347"/>
        </pc:sldMkLst>
      </pc:sldChg>
      <pc:sldChg chg="modSp add mod">
        <pc:chgData name="Chrishia Christudhas" userId="b27dcc0655e73d90" providerId="LiveId" clId="{CB333F5D-8BCA-4F06-A2AE-647DAAC6C8CE}" dt="2023-05-25T18:11:10.594" v="479" actId="27636"/>
        <pc:sldMkLst>
          <pc:docMk/>
          <pc:sldMk cId="905476564" sldId="349"/>
        </pc:sldMkLst>
      </pc:sldChg>
      <pc:sldChg chg="modSp add mod">
        <pc:chgData name="Chrishia Christudhas" userId="b27dcc0655e73d90" providerId="LiveId" clId="{CB333F5D-8BCA-4F06-A2AE-647DAAC6C8CE}" dt="2023-05-25T18:11:10.642" v="481" actId="27636"/>
        <pc:sldMkLst>
          <pc:docMk/>
          <pc:sldMk cId="2908434440" sldId="350"/>
        </pc:sldMkLst>
      </pc:sldChg>
      <pc:sldChg chg="modSp add mod">
        <pc:chgData name="Chrishia Christudhas" userId="b27dcc0655e73d90" providerId="LiveId" clId="{CB333F5D-8BCA-4F06-A2AE-647DAAC6C8CE}" dt="2023-05-25T18:11:10.647" v="482" actId="27636"/>
        <pc:sldMkLst>
          <pc:docMk/>
          <pc:sldMk cId="827127736" sldId="351"/>
        </pc:sldMkLst>
      </pc:sldChg>
      <pc:sldChg chg="modSp add mod">
        <pc:chgData name="Chrishia Christudhas" userId="b27dcc0655e73d90" providerId="LiveId" clId="{CB333F5D-8BCA-4F06-A2AE-647DAAC6C8CE}" dt="2023-05-25T18:12:09.764" v="486" actId="27636"/>
        <pc:sldMkLst>
          <pc:docMk/>
          <pc:sldMk cId="971058037" sldId="352"/>
        </pc:sldMkLst>
      </pc:sldChg>
      <pc:sldChg chg="modSp add mod">
        <pc:chgData name="Chrishia Christudhas" userId="b27dcc0655e73d90" providerId="LiveId" clId="{CB333F5D-8BCA-4F06-A2AE-647DAAC6C8CE}" dt="2023-05-25T18:12:09.771" v="488" actId="27636"/>
        <pc:sldMkLst>
          <pc:docMk/>
          <pc:sldMk cId="2930667412" sldId="353"/>
        </pc:sldMkLst>
      </pc:sldChg>
      <pc:sldChg chg="modSp add mod">
        <pc:chgData name="Chrishia Christudhas" userId="b27dcc0655e73d90" providerId="LiveId" clId="{CB333F5D-8BCA-4F06-A2AE-647DAAC6C8CE}" dt="2023-05-25T18:12:09.775" v="489" actId="27636"/>
        <pc:sldMkLst>
          <pc:docMk/>
          <pc:sldMk cId="1664544214" sldId="354"/>
        </pc:sldMkLst>
      </pc:sldChg>
      <pc:sldChg chg="modSp add mod">
        <pc:chgData name="Chrishia Christudhas" userId="b27dcc0655e73d90" providerId="LiveId" clId="{CB333F5D-8BCA-4F06-A2AE-647DAAC6C8CE}" dt="2023-05-25T18:13:26.273" v="491" actId="27636"/>
        <pc:sldMkLst>
          <pc:docMk/>
          <pc:sldMk cId="149958716" sldId="356"/>
        </pc:sldMkLst>
      </pc:sldChg>
      <pc:sldChg chg="modSp add del mod">
        <pc:chgData name="Chrishia Christudhas" userId="b27dcc0655e73d90" providerId="LiveId" clId="{CB333F5D-8BCA-4F06-A2AE-647DAAC6C8CE}" dt="2023-05-25T18:16:02.900" v="497" actId="47"/>
        <pc:sldMkLst>
          <pc:docMk/>
          <pc:sldMk cId="2934945880" sldId="357"/>
        </pc:sldMkLst>
      </pc:sldChg>
      <pc:sldChg chg="modSp add del mod">
        <pc:chgData name="Chrishia Christudhas" userId="b27dcc0655e73d90" providerId="LiveId" clId="{CB333F5D-8BCA-4F06-A2AE-647DAAC6C8CE}" dt="2023-05-25T18:16:04.936" v="498" actId="47"/>
        <pc:sldMkLst>
          <pc:docMk/>
          <pc:sldMk cId="1698110057" sldId="358"/>
        </pc:sldMkLst>
      </pc:sldChg>
      <pc:sldChg chg="modSp add mod">
        <pc:chgData name="Chrishia Christudhas" userId="b27dcc0655e73d90" providerId="LiveId" clId="{CB333F5D-8BCA-4F06-A2AE-647DAAC6C8CE}" dt="2023-05-25T18:10:06.801" v="472" actId="27636"/>
        <pc:sldMkLst>
          <pc:docMk/>
          <pc:sldMk cId="3185259458" sldId="1866"/>
        </pc:sldMkLst>
      </pc:sldChg>
      <pc:sldChg chg="modSp add mod">
        <pc:chgData name="Chrishia Christudhas" userId="b27dcc0655e73d90" providerId="LiveId" clId="{CB333F5D-8BCA-4F06-A2AE-647DAAC6C8CE}" dt="2023-05-25T18:10:33.163" v="476" actId="27636"/>
        <pc:sldMkLst>
          <pc:docMk/>
          <pc:sldMk cId="4186567306" sldId="1867"/>
        </pc:sldMkLst>
      </pc:sldChg>
      <pc:sldChg chg="modSp add mod">
        <pc:chgData name="Chrishia Christudhas" userId="b27dcc0655e73d90" providerId="LiveId" clId="{CB333F5D-8BCA-4F06-A2AE-647DAAC6C8CE}" dt="2023-05-25T18:12:09.748" v="485" actId="27636"/>
        <pc:sldMkLst>
          <pc:docMk/>
          <pc:sldMk cId="1369103674" sldId="1868"/>
        </pc:sldMkLst>
      </pc:sldChg>
    </pc:docChg>
  </pc:docChgLst>
  <pc:docChgLst>
    <pc:chgData name="Chrishia Christudhas" userId="b27dcc0655e73d90" providerId="LiveId" clId="{740A69BD-CCE4-4ABB-826E-525FEFA1C73F}"/>
    <pc:docChg chg="custSel addSld delSld modSld">
      <pc:chgData name="Chrishia Christudhas" userId="b27dcc0655e73d90" providerId="LiveId" clId="{740A69BD-CCE4-4ABB-826E-525FEFA1C73F}" dt="2025-03-03T03:50:19.984" v="278" actId="1076"/>
      <pc:docMkLst>
        <pc:docMk/>
      </pc:docMkLst>
      <pc:sldChg chg="addSp delSp modSp mod">
        <pc:chgData name="Chrishia Christudhas" userId="b27dcc0655e73d90" providerId="LiveId" clId="{740A69BD-CCE4-4ABB-826E-525FEFA1C73F}" dt="2025-03-03T03:50:19.984" v="278" actId="1076"/>
        <pc:sldMkLst>
          <pc:docMk/>
          <pc:sldMk cId="928782335" sldId="326"/>
        </pc:sldMkLst>
        <pc:picChg chg="add del mod">
          <ac:chgData name="Chrishia Christudhas" userId="b27dcc0655e73d90" providerId="LiveId" clId="{740A69BD-CCE4-4ABB-826E-525FEFA1C73F}" dt="2025-03-03T03:50:15.322" v="276" actId="478"/>
          <ac:picMkLst>
            <pc:docMk/>
            <pc:sldMk cId="928782335" sldId="326"/>
            <ac:picMk id="3" creationId="{95AFB37E-90F7-689B-E2E3-2620538DB19A}"/>
          </ac:picMkLst>
        </pc:picChg>
        <pc:picChg chg="mod">
          <ac:chgData name="Chrishia Christudhas" userId="b27dcc0655e73d90" providerId="LiveId" clId="{740A69BD-CCE4-4ABB-826E-525FEFA1C73F}" dt="2025-03-03T03:50:17.976" v="277" actId="1076"/>
          <ac:picMkLst>
            <pc:docMk/>
            <pc:sldMk cId="928782335" sldId="326"/>
            <ac:picMk id="5" creationId="{8E9E4601-B9CF-082E-0A3B-CFF8EA44C069}"/>
          </ac:picMkLst>
        </pc:picChg>
        <pc:picChg chg="mod">
          <ac:chgData name="Chrishia Christudhas" userId="b27dcc0655e73d90" providerId="LiveId" clId="{740A69BD-CCE4-4ABB-826E-525FEFA1C73F}" dt="2025-03-03T03:50:19.984" v="278" actId="1076"/>
          <ac:picMkLst>
            <pc:docMk/>
            <pc:sldMk cId="928782335" sldId="326"/>
            <ac:picMk id="7" creationId="{B3B3045D-0FA4-11BF-7F2C-896E6D86BBB1}"/>
          </ac:picMkLst>
        </pc:picChg>
      </pc:sldChg>
      <pc:sldChg chg="del">
        <pc:chgData name="Chrishia Christudhas" userId="b27dcc0655e73d90" providerId="LiveId" clId="{740A69BD-CCE4-4ABB-826E-525FEFA1C73F}" dt="2025-03-02T10:35:19.978" v="274" actId="47"/>
        <pc:sldMkLst>
          <pc:docMk/>
          <pc:sldMk cId="1664544214" sldId="354"/>
        </pc:sldMkLst>
      </pc:sldChg>
      <pc:sldChg chg="modSp mod">
        <pc:chgData name="Chrishia Christudhas" userId="b27dcc0655e73d90" providerId="LiveId" clId="{740A69BD-CCE4-4ABB-826E-525FEFA1C73F}" dt="2025-03-03T03:41:43.808" v="275" actId="113"/>
        <pc:sldMkLst>
          <pc:docMk/>
          <pc:sldMk cId="733420348" sldId="1869"/>
        </pc:sldMkLst>
        <pc:spChg chg="mod">
          <ac:chgData name="Chrishia Christudhas" userId="b27dcc0655e73d90" providerId="LiveId" clId="{740A69BD-CCE4-4ABB-826E-525FEFA1C73F}" dt="2025-03-03T03:41:43.808" v="275" actId="113"/>
          <ac:spMkLst>
            <pc:docMk/>
            <pc:sldMk cId="733420348" sldId="1869"/>
            <ac:spMk id="3" creationId="{FD61A03F-5455-859B-90A7-59A009A59BBC}"/>
          </ac:spMkLst>
        </pc:spChg>
      </pc:sldChg>
      <pc:sldChg chg="modSp mod">
        <pc:chgData name="Chrishia Christudhas" userId="b27dcc0655e73d90" providerId="LiveId" clId="{740A69BD-CCE4-4ABB-826E-525FEFA1C73F}" dt="2025-03-02T10:26:57.256" v="272" actId="1076"/>
        <pc:sldMkLst>
          <pc:docMk/>
          <pc:sldMk cId="3812972839" sldId="1872"/>
        </pc:sldMkLst>
        <pc:picChg chg="mod">
          <ac:chgData name="Chrishia Christudhas" userId="b27dcc0655e73d90" providerId="LiveId" clId="{740A69BD-CCE4-4ABB-826E-525FEFA1C73F}" dt="2025-03-02T10:26:57.256" v="272" actId="1076"/>
          <ac:picMkLst>
            <pc:docMk/>
            <pc:sldMk cId="3812972839" sldId="1872"/>
            <ac:picMk id="5" creationId="{9A0EE689-C492-FEF3-7B79-DAE663BF552A}"/>
          </ac:picMkLst>
        </pc:picChg>
      </pc:sldChg>
      <pc:sldChg chg="addSp delSp modSp new mod">
        <pc:chgData name="Chrishia Christudhas" userId="b27dcc0655e73d90" providerId="LiveId" clId="{740A69BD-CCE4-4ABB-826E-525FEFA1C73F}" dt="2025-03-02T10:16:07.611" v="258" actId="122"/>
        <pc:sldMkLst>
          <pc:docMk/>
          <pc:sldMk cId="2064296770" sldId="1873"/>
        </pc:sldMkLst>
        <pc:spChg chg="mod">
          <ac:chgData name="Chrishia Christudhas" userId="b27dcc0655e73d90" providerId="LiveId" clId="{740A69BD-CCE4-4ABB-826E-525FEFA1C73F}" dt="2025-03-02T10:05:57.500" v="53" actId="20577"/>
          <ac:spMkLst>
            <pc:docMk/>
            <pc:sldMk cId="2064296770" sldId="1873"/>
            <ac:spMk id="2" creationId="{99185727-CB96-0C8F-107E-497EA7F222E9}"/>
          </ac:spMkLst>
        </pc:spChg>
        <pc:spChg chg="del">
          <ac:chgData name="Chrishia Christudhas" userId="b27dcc0655e73d90" providerId="LiveId" clId="{740A69BD-CCE4-4ABB-826E-525FEFA1C73F}" dt="2025-03-02T10:06:11.962" v="54" actId="3680"/>
          <ac:spMkLst>
            <pc:docMk/>
            <pc:sldMk cId="2064296770" sldId="1873"/>
            <ac:spMk id="3" creationId="{7350167E-BD20-B856-1A18-93CACBC474FF}"/>
          </ac:spMkLst>
        </pc:spChg>
        <pc:graphicFrameChg chg="add mod ord modGraphic">
          <ac:chgData name="Chrishia Christudhas" userId="b27dcc0655e73d90" providerId="LiveId" clId="{740A69BD-CCE4-4ABB-826E-525FEFA1C73F}" dt="2025-03-02T10:16:07.611" v="258" actId="122"/>
          <ac:graphicFrameMkLst>
            <pc:docMk/>
            <pc:sldMk cId="2064296770" sldId="1873"/>
            <ac:graphicFrameMk id="4" creationId="{817A235E-D5AD-9372-B6D0-D52ECAE880E8}"/>
          </ac:graphicFrameMkLst>
        </pc:graphicFrameChg>
      </pc:sldChg>
      <pc:sldChg chg="addSp delSp modSp new del mod">
        <pc:chgData name="Chrishia Christudhas" userId="b27dcc0655e73d90" providerId="LiveId" clId="{740A69BD-CCE4-4ABB-826E-525FEFA1C73F}" dt="2025-03-02T10:27:01.153" v="273" actId="47"/>
        <pc:sldMkLst>
          <pc:docMk/>
          <pc:sldMk cId="3510900058" sldId="1874"/>
        </pc:sldMkLst>
        <pc:spChg chg="del">
          <ac:chgData name="Chrishia Christudhas" userId="b27dcc0655e73d90" providerId="LiveId" clId="{740A69BD-CCE4-4ABB-826E-525FEFA1C73F}" dt="2025-03-02T10:24:24.969" v="260" actId="931"/>
          <ac:spMkLst>
            <pc:docMk/>
            <pc:sldMk cId="3510900058" sldId="1874"/>
            <ac:spMk id="3" creationId="{7C6999F7-B6A8-3476-EB7B-5A3D7EE94740}"/>
          </ac:spMkLst>
        </pc:spChg>
        <pc:spChg chg="add mod">
          <ac:chgData name="Chrishia Christudhas" userId="b27dcc0655e73d90" providerId="LiveId" clId="{740A69BD-CCE4-4ABB-826E-525FEFA1C73F}" dt="2025-03-02T10:25:10.162" v="268" actId="21"/>
          <ac:spMkLst>
            <pc:docMk/>
            <pc:sldMk cId="3510900058" sldId="1874"/>
            <ac:spMk id="7" creationId="{CE31C117-1A10-70B5-C421-BD51A4AD4817}"/>
          </ac:spMkLst>
        </pc:spChg>
        <pc:picChg chg="add del mod">
          <ac:chgData name="Chrishia Christudhas" userId="b27dcc0655e73d90" providerId="LiveId" clId="{740A69BD-CCE4-4ABB-826E-525FEFA1C73F}" dt="2025-03-02T10:25:10.162" v="268" actId="21"/>
          <ac:picMkLst>
            <pc:docMk/>
            <pc:sldMk cId="3510900058" sldId="1874"/>
            <ac:picMk id="5" creationId="{95AFB37E-90F7-689B-E2E3-2620538DB19A}"/>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3/5/2025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3/5/2025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3/5/2025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3/5/2025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3/5/2025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3/5/2025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3/5/2025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3/5/2025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3/5/2025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3/5/2025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tmp"/><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3.tmp"/><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a:bodyPr>
          <a:lstStyle/>
          <a:p>
            <a:r>
              <a:rPr lang="en-US" sz="8000" dirty="0"/>
              <a:t>Module 5: Exception Handling</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F0F1-8B27-0BAD-FD7D-0156E5F0C997}"/>
              </a:ext>
            </a:extLst>
          </p:cNvPr>
          <p:cNvSpPr>
            <a:spLocks noGrp="1"/>
          </p:cNvSpPr>
          <p:nvPr>
            <p:ph type="title" idx="4294967295"/>
          </p:nvPr>
        </p:nvSpPr>
        <p:spPr>
          <a:xfrm>
            <a:off x="2788023" y="0"/>
            <a:ext cx="7100047" cy="1308847"/>
          </a:xfrm>
        </p:spPr>
        <p:txBody>
          <a:bodyPr>
            <a:normAutofit fontScale="90000"/>
          </a:bodyPr>
          <a:lstStyle/>
          <a:p>
            <a:r>
              <a:rPr lang="en-IN" b="0" i="0" dirty="0">
                <a:solidFill>
                  <a:srgbClr val="C00000"/>
                </a:solidFill>
                <a:effectLst/>
                <a:latin typeface="erdana"/>
              </a:rPr>
              <a:t>Java Exception Keywords</a:t>
            </a:r>
            <a:br>
              <a:rPr lang="en-IN" b="0" i="0" dirty="0">
                <a:solidFill>
                  <a:srgbClr val="610B38"/>
                </a:solidFill>
                <a:effectLst/>
                <a:latin typeface="erdana"/>
              </a:rPr>
            </a:br>
            <a:endParaRPr lang="en-IN" dirty="0"/>
          </a:p>
        </p:txBody>
      </p:sp>
      <p:graphicFrame>
        <p:nvGraphicFramePr>
          <p:cNvPr id="4" name="Table 4">
            <a:extLst>
              <a:ext uri="{FF2B5EF4-FFF2-40B4-BE49-F238E27FC236}">
                <a16:creationId xmlns:a16="http://schemas.microsoft.com/office/drawing/2014/main" id="{BFF709F5-6721-B1F6-AB56-A6F37FFBAFDC}"/>
              </a:ext>
            </a:extLst>
          </p:cNvPr>
          <p:cNvGraphicFramePr>
            <a:graphicFrameLocks noGrp="1"/>
          </p:cNvGraphicFramePr>
          <p:nvPr>
            <p:ph idx="4294967295"/>
            <p:extLst>
              <p:ext uri="{D42A27DB-BD31-4B8C-83A1-F6EECF244321}">
                <p14:modId xmlns:p14="http://schemas.microsoft.com/office/powerpoint/2010/main" val="493349090"/>
              </p:ext>
            </p:extLst>
          </p:nvPr>
        </p:nvGraphicFramePr>
        <p:xfrm>
          <a:off x="104471" y="655603"/>
          <a:ext cx="11983057" cy="6025518"/>
        </p:xfrm>
        <a:graphic>
          <a:graphicData uri="http://schemas.openxmlformats.org/drawingml/2006/table">
            <a:tbl>
              <a:tblPr firstRow="1" bandRow="1">
                <a:tableStyleId>{073A0DAA-6AF3-43AB-8588-CEC1D06C72B9}</a:tableStyleId>
              </a:tblPr>
              <a:tblGrid>
                <a:gridCol w="1654712">
                  <a:extLst>
                    <a:ext uri="{9D8B030D-6E8A-4147-A177-3AD203B41FA5}">
                      <a16:colId xmlns:a16="http://schemas.microsoft.com/office/drawing/2014/main" val="3747620109"/>
                    </a:ext>
                  </a:extLst>
                </a:gridCol>
                <a:gridCol w="10328345">
                  <a:extLst>
                    <a:ext uri="{9D8B030D-6E8A-4147-A177-3AD203B41FA5}">
                      <a16:colId xmlns:a16="http://schemas.microsoft.com/office/drawing/2014/main" val="1307989540"/>
                    </a:ext>
                  </a:extLst>
                </a:gridCol>
              </a:tblGrid>
              <a:tr h="696279">
                <a:tc>
                  <a:txBody>
                    <a:bodyPr/>
                    <a:lstStyle/>
                    <a:p>
                      <a:pPr algn="ctr" fontAlgn="t"/>
                      <a:r>
                        <a:rPr lang="en-IN" sz="2400" dirty="0">
                          <a:solidFill>
                            <a:schemeClr val="bg1"/>
                          </a:solidFill>
                          <a:effectLst/>
                          <a:latin typeface="Times New Roman" panose="02020603050405020304" pitchFamily="18" charset="0"/>
                          <a:cs typeface="Times New Roman" panose="02020603050405020304" pitchFamily="18" charset="0"/>
                        </a:rPr>
                        <a:t>Keyword</a:t>
                      </a:r>
                    </a:p>
                  </a:txBody>
                  <a:tcPr marL="114300" marR="114300" marT="114300" marB="114300"/>
                </a:tc>
                <a:tc>
                  <a:txBody>
                    <a:bodyPr/>
                    <a:lstStyle/>
                    <a:p>
                      <a:pPr algn="ctr" fontAlgn="t"/>
                      <a:r>
                        <a:rPr lang="en-IN" sz="2400" dirty="0">
                          <a:solidFill>
                            <a:schemeClr val="bg1"/>
                          </a:solidFill>
                          <a:effectLst/>
                          <a:latin typeface="Times New Roman" panose="02020603050405020304" pitchFamily="18" charset="0"/>
                          <a:cs typeface="Times New Roman" panose="02020603050405020304" pitchFamily="18" charset="0"/>
                        </a:rPr>
                        <a:t>Description</a:t>
                      </a:r>
                    </a:p>
                  </a:txBody>
                  <a:tcPr marL="114300" marR="114300" marT="114300" marB="114300"/>
                </a:tc>
                <a:extLst>
                  <a:ext uri="{0D108BD9-81ED-4DB2-BD59-A6C34878D82A}">
                    <a16:rowId xmlns:a16="http://schemas.microsoft.com/office/drawing/2014/main" val="854993629"/>
                  </a:ext>
                </a:extLst>
              </a:tr>
              <a:tr h="1227508">
                <a:tc>
                  <a:txBody>
                    <a:bodyPr/>
                    <a:lstStyle/>
                    <a:p>
                      <a:pPr algn="ctr" fontAlgn="t"/>
                      <a:r>
                        <a:rPr lang="en-IN" sz="2400" dirty="0">
                          <a:solidFill>
                            <a:srgbClr val="333333"/>
                          </a:solidFill>
                          <a:effectLst/>
                          <a:latin typeface="Times New Roman" panose="02020603050405020304" pitchFamily="18" charset="0"/>
                          <a:cs typeface="Times New Roman" panose="02020603050405020304" pitchFamily="18" charset="0"/>
                        </a:rPr>
                        <a:t>try</a:t>
                      </a:r>
                    </a:p>
                  </a:txBody>
                  <a:tcPr marL="76200" marR="76200" marT="76200" marB="76200"/>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 "try" keyword is used to specify a block where we should place an exception code. It means we can't use try block alone. The try block must be followed by either catch or finally.</a:t>
                      </a:r>
                    </a:p>
                  </a:txBody>
                  <a:tcPr marL="76200" marR="76200" marT="76200" marB="76200"/>
                </a:tc>
                <a:extLst>
                  <a:ext uri="{0D108BD9-81ED-4DB2-BD59-A6C34878D82A}">
                    <a16:rowId xmlns:a16="http://schemas.microsoft.com/office/drawing/2014/main" val="212368524"/>
                  </a:ext>
                </a:extLst>
              </a:tr>
              <a:tr h="1227508">
                <a:tc>
                  <a:txBody>
                    <a:bodyPr/>
                    <a:lstStyle/>
                    <a:p>
                      <a:pPr algn="ctr" fontAlgn="t"/>
                      <a:r>
                        <a:rPr lang="en-IN" sz="2400" dirty="0">
                          <a:solidFill>
                            <a:srgbClr val="333333"/>
                          </a:solidFill>
                          <a:effectLst/>
                          <a:latin typeface="Times New Roman" panose="02020603050405020304" pitchFamily="18" charset="0"/>
                          <a:cs typeface="Times New Roman" panose="02020603050405020304" pitchFamily="18" charset="0"/>
                        </a:rPr>
                        <a:t>catch</a:t>
                      </a:r>
                    </a:p>
                  </a:txBody>
                  <a:tcPr marL="76200" marR="76200" marT="76200" marB="76200"/>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 "catch" block is used to handle the exception. It must be preceded by try block which means we can't use catch block alone. It can be followed by finally block later.</a:t>
                      </a:r>
                    </a:p>
                  </a:txBody>
                  <a:tcPr marL="76200" marR="76200" marT="76200" marB="76200"/>
                </a:tc>
                <a:extLst>
                  <a:ext uri="{0D108BD9-81ED-4DB2-BD59-A6C34878D82A}">
                    <a16:rowId xmlns:a16="http://schemas.microsoft.com/office/drawing/2014/main" val="107030923"/>
                  </a:ext>
                </a:extLst>
              </a:tr>
              <a:tr h="880621">
                <a:tc>
                  <a:txBody>
                    <a:bodyPr/>
                    <a:lstStyle/>
                    <a:p>
                      <a:pPr algn="ctr" fontAlgn="t"/>
                      <a:r>
                        <a:rPr lang="en-IN" sz="2400" dirty="0">
                          <a:solidFill>
                            <a:srgbClr val="333333"/>
                          </a:solidFill>
                          <a:effectLst/>
                          <a:latin typeface="Times New Roman" panose="02020603050405020304" pitchFamily="18" charset="0"/>
                          <a:cs typeface="Times New Roman" panose="02020603050405020304" pitchFamily="18" charset="0"/>
                        </a:rPr>
                        <a:t>finally</a:t>
                      </a:r>
                    </a:p>
                  </a:txBody>
                  <a:tcPr marL="76200" marR="76200" marT="76200" marB="76200"/>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 "finally" block is used to execute the necessary code of the program. It is </a:t>
                      </a:r>
                      <a:r>
                        <a:rPr lang="en-US" sz="2400" b="1" dirty="0">
                          <a:solidFill>
                            <a:srgbClr val="C00000"/>
                          </a:solidFill>
                          <a:effectLst/>
                          <a:latin typeface="Times New Roman" panose="02020603050405020304" pitchFamily="18" charset="0"/>
                          <a:cs typeface="Times New Roman" panose="02020603050405020304" pitchFamily="18" charset="0"/>
                        </a:rPr>
                        <a:t>executed whether an exception is handled or not</a:t>
                      </a:r>
                      <a:r>
                        <a:rPr lang="en-US" sz="2400" dirty="0">
                          <a:solidFill>
                            <a:srgbClr val="333333"/>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3231042773"/>
                  </a:ext>
                </a:extLst>
              </a:tr>
              <a:tr h="696279">
                <a:tc>
                  <a:txBody>
                    <a:bodyPr/>
                    <a:lstStyle/>
                    <a:p>
                      <a:pPr algn="ctr" fontAlgn="t"/>
                      <a:r>
                        <a:rPr lang="en-IN" sz="2400" dirty="0">
                          <a:solidFill>
                            <a:srgbClr val="333333"/>
                          </a:solidFill>
                          <a:effectLst/>
                          <a:latin typeface="Times New Roman" panose="02020603050405020304" pitchFamily="18" charset="0"/>
                          <a:cs typeface="Times New Roman" panose="02020603050405020304" pitchFamily="18" charset="0"/>
                        </a:rPr>
                        <a:t>throw</a:t>
                      </a:r>
                    </a:p>
                  </a:txBody>
                  <a:tcPr marL="76200" marR="76200" marT="76200" marB="76200"/>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 "throw" keyword is used to </a:t>
                      </a:r>
                      <a:r>
                        <a:rPr lang="en-US" sz="2400" b="1" dirty="0">
                          <a:solidFill>
                            <a:srgbClr val="C00000"/>
                          </a:solidFill>
                          <a:effectLst/>
                          <a:latin typeface="Times New Roman" panose="02020603050405020304" pitchFamily="18" charset="0"/>
                          <a:cs typeface="Times New Roman" panose="02020603050405020304" pitchFamily="18" charset="0"/>
                        </a:rPr>
                        <a:t>throw an exception</a:t>
                      </a:r>
                      <a:r>
                        <a:rPr lang="en-US" sz="2400" dirty="0">
                          <a:solidFill>
                            <a:srgbClr val="333333"/>
                          </a:solidFill>
                          <a:effectLst/>
                          <a:latin typeface="Times New Roman" panose="02020603050405020304" pitchFamily="18" charset="0"/>
                          <a:cs typeface="Times New Roman" panose="02020603050405020304" pitchFamily="18" charset="0"/>
                        </a:rPr>
                        <a:t>.</a:t>
                      </a:r>
                    </a:p>
                  </a:txBody>
                  <a:tcPr marL="76200" marR="76200" marT="76200" marB="76200"/>
                </a:tc>
                <a:extLst>
                  <a:ext uri="{0D108BD9-81ED-4DB2-BD59-A6C34878D82A}">
                    <a16:rowId xmlns:a16="http://schemas.microsoft.com/office/drawing/2014/main" val="1508672725"/>
                  </a:ext>
                </a:extLst>
              </a:tr>
              <a:tr h="1227508">
                <a:tc>
                  <a:txBody>
                    <a:bodyPr/>
                    <a:lstStyle/>
                    <a:p>
                      <a:pPr algn="ctr" fontAlgn="t"/>
                      <a:r>
                        <a:rPr lang="en-IN" sz="2400" dirty="0">
                          <a:solidFill>
                            <a:srgbClr val="333333"/>
                          </a:solidFill>
                          <a:effectLst/>
                          <a:latin typeface="Times New Roman" panose="02020603050405020304" pitchFamily="18" charset="0"/>
                          <a:cs typeface="Times New Roman" panose="02020603050405020304" pitchFamily="18" charset="0"/>
                        </a:rPr>
                        <a:t>throws</a:t>
                      </a:r>
                    </a:p>
                  </a:txBody>
                  <a:tcPr marL="76200" marR="76200" marT="76200" marB="76200"/>
                </a:tc>
                <a:tc>
                  <a:txBody>
                    <a:bodyPr/>
                    <a:lstStyle/>
                    <a:p>
                      <a:pPr algn="just" fontAlgn="t"/>
                      <a:r>
                        <a:rPr lang="en-US" sz="2400" dirty="0">
                          <a:solidFill>
                            <a:srgbClr val="333333"/>
                          </a:solidFill>
                          <a:effectLst/>
                          <a:latin typeface="Times New Roman" panose="02020603050405020304" pitchFamily="18" charset="0"/>
                          <a:cs typeface="Times New Roman" panose="02020603050405020304" pitchFamily="18" charset="0"/>
                        </a:rPr>
                        <a:t>The "throws" keyword is used to declare exceptions. It specifies that there may occur an exception in the </a:t>
                      </a:r>
                      <a:r>
                        <a:rPr lang="en-US" sz="2400" b="1" dirty="0">
                          <a:solidFill>
                            <a:srgbClr val="C00000"/>
                          </a:solidFill>
                          <a:effectLst/>
                          <a:latin typeface="Times New Roman" panose="02020603050405020304" pitchFamily="18" charset="0"/>
                          <a:cs typeface="Times New Roman" panose="02020603050405020304" pitchFamily="18" charset="0"/>
                        </a:rPr>
                        <a:t>method</a:t>
                      </a:r>
                      <a:r>
                        <a:rPr lang="en-US" sz="2400" dirty="0">
                          <a:solidFill>
                            <a:srgbClr val="333333"/>
                          </a:solidFill>
                          <a:effectLst/>
                          <a:latin typeface="Times New Roman" panose="02020603050405020304" pitchFamily="18" charset="0"/>
                          <a:cs typeface="Times New Roman" panose="02020603050405020304" pitchFamily="18" charset="0"/>
                        </a:rPr>
                        <a:t>. It doesn't throw an exception. It is always used with method signature.</a:t>
                      </a:r>
                    </a:p>
                  </a:txBody>
                  <a:tcPr marL="76200" marR="76200" marT="76200" marB="76200"/>
                </a:tc>
                <a:extLst>
                  <a:ext uri="{0D108BD9-81ED-4DB2-BD59-A6C34878D82A}">
                    <a16:rowId xmlns:a16="http://schemas.microsoft.com/office/drawing/2014/main" val="2700427016"/>
                  </a:ext>
                </a:extLst>
              </a:tr>
            </a:tbl>
          </a:graphicData>
        </a:graphic>
      </p:graphicFrame>
    </p:spTree>
    <p:extLst>
      <p:ext uri="{BB962C8B-B14F-4D97-AF65-F5344CB8AC3E}">
        <p14:creationId xmlns:p14="http://schemas.microsoft.com/office/powerpoint/2010/main" val="32485593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FFEC0-DAC7-F099-D8E6-D146C7054B16}"/>
              </a:ext>
            </a:extLst>
          </p:cNvPr>
          <p:cNvSpPr>
            <a:spLocks noGrp="1"/>
          </p:cNvSpPr>
          <p:nvPr>
            <p:ph type="title"/>
          </p:nvPr>
        </p:nvSpPr>
        <p:spPr/>
        <p:txBody>
          <a:bodyPr>
            <a:normAutofit/>
          </a:bodyPr>
          <a:lstStyle/>
          <a:p>
            <a:r>
              <a:rPr lang="en-US" dirty="0"/>
              <a:t>Try and Catch</a:t>
            </a:r>
            <a:endParaRPr lang="en-IN" dirty="0"/>
          </a:p>
        </p:txBody>
      </p:sp>
      <p:sp>
        <p:nvSpPr>
          <p:cNvPr id="3" name="Content Placeholder 2">
            <a:extLst>
              <a:ext uri="{FF2B5EF4-FFF2-40B4-BE49-F238E27FC236}">
                <a16:creationId xmlns:a16="http://schemas.microsoft.com/office/drawing/2014/main" id="{60EB7957-9989-E673-81B7-623426255B44}"/>
              </a:ext>
            </a:extLst>
          </p:cNvPr>
          <p:cNvSpPr>
            <a:spLocks noGrp="1"/>
          </p:cNvSpPr>
          <p:nvPr>
            <p:ph idx="1"/>
          </p:nvPr>
        </p:nvSpPr>
        <p:spPr/>
        <p:txBody>
          <a:bodyPr>
            <a:normAutofit/>
          </a:bodyPr>
          <a:lstStyle/>
          <a:p>
            <a:r>
              <a:rPr lang="en-US" sz="2000" dirty="0">
                <a:solidFill>
                  <a:schemeClr val="tx1"/>
                </a:solidFill>
                <a:latin typeface="Times New Roman" panose="02020603050405020304" pitchFamily="18" charset="0"/>
                <a:cs typeface="Times New Roman" panose="02020603050405020304" pitchFamily="18" charset="0"/>
              </a:rPr>
              <a:t> User-defined exception</a:t>
            </a:r>
          </a:p>
          <a:p>
            <a:pPr marL="800100" lvl="1" indent="-342900">
              <a:buFont typeface="+mj-lt"/>
              <a:buAutoNum type="arabicPeriod"/>
            </a:pPr>
            <a:r>
              <a:rPr lang="en-US" sz="2000" dirty="0">
                <a:solidFill>
                  <a:schemeClr val="tx1"/>
                </a:solidFill>
                <a:latin typeface="Times New Roman" panose="02020603050405020304" pitchFamily="18" charset="0"/>
                <a:cs typeface="Times New Roman" panose="02020603050405020304" pitchFamily="18" charset="0"/>
              </a:rPr>
              <a:t>I</a:t>
            </a:r>
            <a:r>
              <a:rPr lang="en-US" sz="2000" b="0" i="0" dirty="0">
                <a:solidFill>
                  <a:schemeClr val="tx1"/>
                </a:solidFill>
                <a:effectLst/>
                <a:latin typeface="Times New Roman" panose="02020603050405020304" pitchFamily="18" charset="0"/>
                <a:cs typeface="Times New Roman" panose="02020603050405020304" pitchFamily="18" charset="0"/>
              </a:rPr>
              <a:t>t allows you to fix the error. </a:t>
            </a:r>
          </a:p>
          <a:p>
            <a:pPr marL="800100" lvl="1" indent="-342900">
              <a:buFont typeface="+mj-lt"/>
              <a:buAutoNum type="arabicPeriod"/>
            </a:pPr>
            <a:r>
              <a:rPr lang="en-US" sz="2000" b="0" i="0" dirty="0">
                <a:solidFill>
                  <a:schemeClr val="tx1"/>
                </a:solidFill>
                <a:effectLst/>
                <a:latin typeface="Times New Roman" panose="02020603050405020304" pitchFamily="18" charset="0"/>
                <a:cs typeface="Times New Roman" panose="02020603050405020304" pitchFamily="18" charset="0"/>
              </a:rPr>
              <a:t>It prevents the program from automatically terminating.</a:t>
            </a:r>
          </a:p>
          <a:p>
            <a:r>
              <a:rPr lang="en-US" sz="2000" dirty="0">
                <a:solidFill>
                  <a:schemeClr val="tx1"/>
                </a:solidFill>
                <a:latin typeface="Times New Roman" panose="02020603050405020304" pitchFamily="18" charset="0"/>
                <a:cs typeface="Times New Roman" panose="02020603050405020304" pitchFamily="18" charset="0"/>
              </a:rPr>
              <a:t>To guard against and handle a run-time error, simply enclose the code that you want to monitor inside a </a:t>
            </a:r>
            <a:r>
              <a:rPr lang="en-US" sz="2000" b="1" i="1" dirty="0">
                <a:solidFill>
                  <a:schemeClr val="tx1"/>
                </a:solidFill>
                <a:latin typeface="Times New Roman" panose="02020603050405020304" pitchFamily="18" charset="0"/>
                <a:cs typeface="Times New Roman" panose="02020603050405020304" pitchFamily="18" charset="0"/>
              </a:rPr>
              <a:t>try</a:t>
            </a:r>
            <a:r>
              <a:rPr lang="en-US" sz="2000" dirty="0">
                <a:solidFill>
                  <a:schemeClr val="tx1"/>
                </a:solidFill>
                <a:latin typeface="Times New Roman" panose="02020603050405020304" pitchFamily="18" charset="0"/>
                <a:cs typeface="Times New Roman" panose="02020603050405020304" pitchFamily="18" charset="0"/>
              </a:rPr>
              <a:t> block. </a:t>
            </a:r>
          </a:p>
          <a:p>
            <a:r>
              <a:rPr lang="en-US" sz="2000" dirty="0">
                <a:solidFill>
                  <a:schemeClr val="tx1"/>
                </a:solidFill>
                <a:latin typeface="Times New Roman" panose="02020603050405020304" pitchFamily="18" charset="0"/>
                <a:cs typeface="Times New Roman" panose="02020603050405020304" pitchFamily="18" charset="0"/>
              </a:rPr>
              <a:t>Immediately following the </a:t>
            </a:r>
            <a:r>
              <a:rPr lang="en-US" sz="2000" b="1" i="1" dirty="0">
                <a:solidFill>
                  <a:schemeClr val="tx1"/>
                </a:solidFill>
                <a:latin typeface="Times New Roman" panose="02020603050405020304" pitchFamily="18" charset="0"/>
                <a:cs typeface="Times New Roman" panose="02020603050405020304" pitchFamily="18" charset="0"/>
              </a:rPr>
              <a:t>try</a:t>
            </a:r>
            <a:r>
              <a:rPr lang="en-US" sz="2000" dirty="0">
                <a:solidFill>
                  <a:schemeClr val="tx1"/>
                </a:solidFill>
                <a:latin typeface="Times New Roman" panose="02020603050405020304" pitchFamily="18" charset="0"/>
                <a:cs typeface="Times New Roman" panose="02020603050405020304" pitchFamily="18" charset="0"/>
              </a:rPr>
              <a:t> block, include a catch clause that specifies the exception type that you wish to </a:t>
            </a:r>
            <a:r>
              <a:rPr lang="en-US" sz="2000" b="1" i="1" dirty="0">
                <a:solidFill>
                  <a:schemeClr val="tx1"/>
                </a:solidFill>
                <a:latin typeface="Times New Roman" panose="02020603050405020304" pitchFamily="18" charset="0"/>
                <a:cs typeface="Times New Roman" panose="02020603050405020304" pitchFamily="18" charset="0"/>
              </a:rPr>
              <a:t>catch</a:t>
            </a:r>
            <a:r>
              <a:rPr lang="en-US" sz="2000" dirty="0">
                <a:solidFill>
                  <a:schemeClr val="tx1"/>
                </a:solidFill>
                <a:latin typeface="Times New Roman" panose="02020603050405020304" pitchFamily="18" charset="0"/>
                <a:cs typeface="Times New Roman" panose="02020603050405020304" pitchFamily="18" charset="0"/>
              </a:rPr>
              <a:t>.</a:t>
            </a:r>
          </a:p>
        </p:txBody>
      </p:sp>
      <p:sp>
        <p:nvSpPr>
          <p:cNvPr id="4" name="Slide Number Placeholder 3">
            <a:extLst>
              <a:ext uri="{FF2B5EF4-FFF2-40B4-BE49-F238E27FC236}">
                <a16:creationId xmlns:a16="http://schemas.microsoft.com/office/drawing/2014/main" id="{AAD5E40D-D48F-A1EA-0843-0755478533AF}"/>
              </a:ext>
            </a:extLst>
          </p:cNvPr>
          <p:cNvSpPr>
            <a:spLocks noGrp="1"/>
          </p:cNvSpPr>
          <p:nvPr>
            <p:ph type="sldNum" sz="quarter" idx="12"/>
          </p:nvPr>
        </p:nvSpPr>
        <p:spPr/>
        <p:txBody>
          <a:bodyPr/>
          <a:lstStyle/>
          <a:p>
            <a:fld id="{E97799C9-84D9-46D2-A11E-BCF8A720529D}" type="slidenum">
              <a:rPr lang="en-US" smtClean="0"/>
              <a:t>11</a:t>
            </a:fld>
            <a:endParaRPr lang="en-US" dirty="0"/>
          </a:p>
        </p:txBody>
      </p:sp>
    </p:spTree>
    <p:extLst>
      <p:ext uri="{BB962C8B-B14F-4D97-AF65-F5344CB8AC3E}">
        <p14:creationId xmlns:p14="http://schemas.microsoft.com/office/powerpoint/2010/main" val="11366307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4FCD4-7F66-DB89-EAD5-6AEF16AC0CF3}"/>
              </a:ext>
            </a:extLst>
          </p:cNvPr>
          <p:cNvSpPr>
            <a:spLocks noGrp="1"/>
          </p:cNvSpPr>
          <p:nvPr>
            <p:ph type="title"/>
          </p:nvPr>
        </p:nvSpPr>
        <p:spPr/>
        <p:txBody>
          <a:bodyPr/>
          <a:lstStyle/>
          <a:p>
            <a:r>
              <a:rPr lang="en-US" dirty="0"/>
              <a:t>1. Try .. Catch block</a:t>
            </a:r>
            <a:endParaRPr lang="en-IN" dirty="0"/>
          </a:p>
        </p:txBody>
      </p:sp>
      <p:sp>
        <p:nvSpPr>
          <p:cNvPr id="3" name="Content Placeholder 2">
            <a:extLst>
              <a:ext uri="{FF2B5EF4-FFF2-40B4-BE49-F238E27FC236}">
                <a16:creationId xmlns:a16="http://schemas.microsoft.com/office/drawing/2014/main" id="{95343718-5147-6416-3CBD-2B6BF5CBDDC2}"/>
              </a:ext>
            </a:extLst>
          </p:cNvPr>
          <p:cNvSpPr>
            <a:spLocks noGrp="1"/>
          </p:cNvSpPr>
          <p:nvPr>
            <p:ph idx="1"/>
          </p:nvPr>
        </p:nvSpPr>
        <p:spPr/>
        <p:txBody>
          <a:bodyPr/>
          <a:lstStyle/>
          <a:p>
            <a:r>
              <a:rPr lang="en-US" sz="2800" dirty="0">
                <a:latin typeface="Times New Roman" panose="02020603050405020304" pitchFamily="18" charset="0"/>
                <a:cs typeface="Times New Roman" panose="02020603050405020304" pitchFamily="18" charset="0"/>
              </a:rPr>
              <a:t>Syntax </a:t>
            </a:r>
          </a:p>
          <a:p>
            <a:endParaRPr lang="en-IN" dirty="0"/>
          </a:p>
        </p:txBody>
      </p:sp>
      <p:pic>
        <p:nvPicPr>
          <p:cNvPr id="7" name="Picture 6">
            <a:extLst>
              <a:ext uri="{FF2B5EF4-FFF2-40B4-BE49-F238E27FC236}">
                <a16:creationId xmlns:a16="http://schemas.microsoft.com/office/drawing/2014/main" id="{F9B90D20-55CC-5555-0DB7-3EFDD3C5C364}"/>
              </a:ext>
            </a:extLst>
          </p:cNvPr>
          <p:cNvPicPr>
            <a:picLocks noChangeAspect="1"/>
          </p:cNvPicPr>
          <p:nvPr/>
        </p:nvPicPr>
        <p:blipFill>
          <a:blip r:embed="rId2"/>
          <a:stretch>
            <a:fillRect/>
          </a:stretch>
        </p:blipFill>
        <p:spPr>
          <a:xfrm>
            <a:off x="2649895" y="2781209"/>
            <a:ext cx="4389212" cy="2443934"/>
          </a:xfrm>
          <a:prstGeom prst="rect">
            <a:avLst/>
          </a:prstGeom>
        </p:spPr>
      </p:pic>
    </p:spTree>
    <p:extLst>
      <p:ext uri="{BB962C8B-B14F-4D97-AF65-F5344CB8AC3E}">
        <p14:creationId xmlns:p14="http://schemas.microsoft.com/office/powerpoint/2010/main" val="21565865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430D60-9D8C-4DFB-6674-CB8393317FB3}"/>
              </a:ext>
            </a:extLst>
          </p:cNvPr>
          <p:cNvPicPr>
            <a:picLocks noChangeAspect="1"/>
          </p:cNvPicPr>
          <p:nvPr/>
        </p:nvPicPr>
        <p:blipFill>
          <a:blip r:embed="rId2"/>
          <a:stretch>
            <a:fillRect/>
          </a:stretch>
        </p:blipFill>
        <p:spPr>
          <a:xfrm>
            <a:off x="408873" y="267096"/>
            <a:ext cx="11451433" cy="4436303"/>
          </a:xfrm>
          <a:prstGeom prst="rect">
            <a:avLst/>
          </a:prstGeom>
        </p:spPr>
      </p:pic>
      <p:pic>
        <p:nvPicPr>
          <p:cNvPr id="7" name="Picture 6">
            <a:extLst>
              <a:ext uri="{FF2B5EF4-FFF2-40B4-BE49-F238E27FC236}">
                <a16:creationId xmlns:a16="http://schemas.microsoft.com/office/drawing/2014/main" id="{FD10584D-2335-9DEC-4797-72AD2581EF9C}"/>
              </a:ext>
            </a:extLst>
          </p:cNvPr>
          <p:cNvPicPr>
            <a:picLocks noChangeAspect="1"/>
          </p:cNvPicPr>
          <p:nvPr/>
        </p:nvPicPr>
        <p:blipFill>
          <a:blip r:embed="rId3"/>
          <a:stretch>
            <a:fillRect/>
          </a:stretch>
        </p:blipFill>
        <p:spPr>
          <a:xfrm>
            <a:off x="3704585" y="4810521"/>
            <a:ext cx="4782830" cy="1554420"/>
          </a:xfrm>
          <a:prstGeom prst="rect">
            <a:avLst/>
          </a:prstGeom>
        </p:spPr>
      </p:pic>
    </p:spTree>
    <p:extLst>
      <p:ext uri="{BB962C8B-B14F-4D97-AF65-F5344CB8AC3E}">
        <p14:creationId xmlns:p14="http://schemas.microsoft.com/office/powerpoint/2010/main" val="3399388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A2950-0860-21D9-843D-069133BCAFA2}"/>
              </a:ext>
            </a:extLst>
          </p:cNvPr>
          <p:cNvSpPr>
            <a:spLocks noGrp="1"/>
          </p:cNvSpPr>
          <p:nvPr>
            <p:ph type="title" idx="4294967295"/>
          </p:nvPr>
        </p:nvSpPr>
        <p:spPr>
          <a:xfrm>
            <a:off x="3666564" y="99081"/>
            <a:ext cx="4545106" cy="779462"/>
          </a:xfrm>
        </p:spPr>
        <p:txBody>
          <a:bodyPr/>
          <a:lstStyle/>
          <a:p>
            <a:r>
              <a:rPr lang="en-US" dirty="0">
                <a:solidFill>
                  <a:srgbClr val="C00000"/>
                </a:solidFill>
              </a:rPr>
              <a:t>1. Try…. Catch </a:t>
            </a:r>
            <a:endParaRPr lang="en-IN" dirty="0">
              <a:solidFill>
                <a:srgbClr val="C00000"/>
              </a:solidFill>
            </a:endParaRPr>
          </a:p>
        </p:txBody>
      </p:sp>
      <p:pic>
        <p:nvPicPr>
          <p:cNvPr id="6" name="Picture 5">
            <a:extLst>
              <a:ext uri="{FF2B5EF4-FFF2-40B4-BE49-F238E27FC236}">
                <a16:creationId xmlns:a16="http://schemas.microsoft.com/office/drawing/2014/main" id="{3BBA4841-AA7A-FC26-654F-5C568EB7D1E0}"/>
              </a:ext>
            </a:extLst>
          </p:cNvPr>
          <p:cNvPicPr>
            <a:picLocks noChangeAspect="1"/>
          </p:cNvPicPr>
          <p:nvPr/>
        </p:nvPicPr>
        <p:blipFill>
          <a:blip r:embed="rId2"/>
          <a:stretch>
            <a:fillRect/>
          </a:stretch>
        </p:blipFill>
        <p:spPr>
          <a:xfrm>
            <a:off x="330933" y="878543"/>
            <a:ext cx="10830125" cy="3526628"/>
          </a:xfrm>
          <a:prstGeom prst="rect">
            <a:avLst/>
          </a:prstGeom>
        </p:spPr>
      </p:pic>
      <p:pic>
        <p:nvPicPr>
          <p:cNvPr id="10" name="Picture 9">
            <a:extLst>
              <a:ext uri="{FF2B5EF4-FFF2-40B4-BE49-F238E27FC236}">
                <a16:creationId xmlns:a16="http://schemas.microsoft.com/office/drawing/2014/main" id="{DD25E517-0DFC-E85A-9B1E-C10E74084A17}"/>
              </a:ext>
            </a:extLst>
          </p:cNvPr>
          <p:cNvPicPr>
            <a:picLocks noChangeAspect="1"/>
          </p:cNvPicPr>
          <p:nvPr/>
        </p:nvPicPr>
        <p:blipFill>
          <a:blip r:embed="rId3"/>
          <a:stretch>
            <a:fillRect/>
          </a:stretch>
        </p:blipFill>
        <p:spPr>
          <a:xfrm>
            <a:off x="3487271" y="4522825"/>
            <a:ext cx="5029199" cy="1861026"/>
          </a:xfrm>
          <a:prstGeom prst="rect">
            <a:avLst/>
          </a:prstGeom>
        </p:spPr>
      </p:pic>
    </p:spTree>
    <p:extLst>
      <p:ext uri="{BB962C8B-B14F-4D97-AF65-F5344CB8AC3E}">
        <p14:creationId xmlns:p14="http://schemas.microsoft.com/office/powerpoint/2010/main" val="3860391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A7B359-22B4-702E-F8C0-A2C3F5478111}"/>
              </a:ext>
            </a:extLst>
          </p:cNvPr>
          <p:cNvPicPr>
            <a:picLocks noChangeAspect="1"/>
          </p:cNvPicPr>
          <p:nvPr/>
        </p:nvPicPr>
        <p:blipFill>
          <a:blip r:embed="rId2"/>
          <a:stretch>
            <a:fillRect/>
          </a:stretch>
        </p:blipFill>
        <p:spPr>
          <a:xfrm>
            <a:off x="981645" y="0"/>
            <a:ext cx="10228710" cy="4555297"/>
          </a:xfrm>
          <a:prstGeom prst="rect">
            <a:avLst/>
          </a:prstGeom>
        </p:spPr>
      </p:pic>
      <p:pic>
        <p:nvPicPr>
          <p:cNvPr id="3" name="Picture 2">
            <a:extLst>
              <a:ext uri="{FF2B5EF4-FFF2-40B4-BE49-F238E27FC236}">
                <a16:creationId xmlns:a16="http://schemas.microsoft.com/office/drawing/2014/main" id="{F3D2C028-2E2F-D282-009B-D68DB7F52022}"/>
              </a:ext>
            </a:extLst>
          </p:cNvPr>
          <p:cNvPicPr>
            <a:picLocks noChangeAspect="1"/>
          </p:cNvPicPr>
          <p:nvPr/>
        </p:nvPicPr>
        <p:blipFill>
          <a:blip r:embed="rId3"/>
          <a:stretch>
            <a:fillRect/>
          </a:stretch>
        </p:blipFill>
        <p:spPr>
          <a:xfrm>
            <a:off x="981645" y="4683945"/>
            <a:ext cx="10228710" cy="1725105"/>
          </a:xfrm>
          <a:prstGeom prst="rect">
            <a:avLst/>
          </a:prstGeom>
        </p:spPr>
      </p:pic>
    </p:spTree>
    <p:extLst>
      <p:ext uri="{BB962C8B-B14F-4D97-AF65-F5344CB8AC3E}">
        <p14:creationId xmlns:p14="http://schemas.microsoft.com/office/powerpoint/2010/main" val="905887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6CD17F7-020F-6873-732B-17DC6EB12C71}"/>
              </a:ext>
            </a:extLst>
          </p:cNvPr>
          <p:cNvPicPr>
            <a:picLocks noChangeAspect="1"/>
          </p:cNvPicPr>
          <p:nvPr/>
        </p:nvPicPr>
        <p:blipFill>
          <a:blip r:embed="rId2"/>
          <a:stretch>
            <a:fillRect/>
          </a:stretch>
        </p:blipFill>
        <p:spPr>
          <a:xfrm>
            <a:off x="0" y="0"/>
            <a:ext cx="12192000" cy="5522259"/>
          </a:xfrm>
          <a:prstGeom prst="rect">
            <a:avLst/>
          </a:prstGeom>
        </p:spPr>
      </p:pic>
      <p:pic>
        <p:nvPicPr>
          <p:cNvPr id="5" name="Picture 4">
            <a:extLst>
              <a:ext uri="{FF2B5EF4-FFF2-40B4-BE49-F238E27FC236}">
                <a16:creationId xmlns:a16="http://schemas.microsoft.com/office/drawing/2014/main" id="{B9B17650-F11A-4477-738B-026FEA428F27}"/>
              </a:ext>
            </a:extLst>
          </p:cNvPr>
          <p:cNvPicPr>
            <a:picLocks noChangeAspect="1"/>
          </p:cNvPicPr>
          <p:nvPr/>
        </p:nvPicPr>
        <p:blipFill>
          <a:blip r:embed="rId3"/>
          <a:stretch>
            <a:fillRect/>
          </a:stretch>
        </p:blipFill>
        <p:spPr>
          <a:xfrm>
            <a:off x="2411991" y="5522259"/>
            <a:ext cx="6785797" cy="1334446"/>
          </a:xfrm>
          <a:prstGeom prst="rect">
            <a:avLst/>
          </a:prstGeom>
        </p:spPr>
      </p:pic>
    </p:spTree>
    <p:extLst>
      <p:ext uri="{BB962C8B-B14F-4D97-AF65-F5344CB8AC3E}">
        <p14:creationId xmlns:p14="http://schemas.microsoft.com/office/powerpoint/2010/main" val="205142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EAB8F66C-8C7D-6E20-1512-16C2AD318FA1}"/>
              </a:ext>
            </a:extLst>
          </p:cNvPr>
          <p:cNvSpPr>
            <a:spLocks noGrp="1" noChangeArrowheads="1"/>
          </p:cNvSpPr>
          <p:nvPr>
            <p:ph idx="4294967295"/>
          </p:nvPr>
        </p:nvSpPr>
        <p:spPr bwMode="auto">
          <a:xfrm>
            <a:off x="273844" y="1174564"/>
            <a:ext cx="11644312" cy="393858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buClrTx/>
              <a:buSzTx/>
              <a:buFont typeface="Wingdings" panose="05000000000000000000" pitchFamily="2" charset="2"/>
              <a:buChar char="q"/>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handle the exception, we have put the code</a:t>
            </a:r>
            <a:r>
              <a:rPr lang="en-US" altLang="en-US" sz="3200" dirty="0">
                <a:latin typeface="Times New Roman" panose="02020603050405020304" pitchFamily="18" charset="0"/>
                <a:cs typeface="Times New Roman" panose="02020603050405020304" pitchFamily="18" charset="0"/>
              </a:rPr>
              <a:t> with the error</a:t>
            </a: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inside the try block.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Now, when an exception occurs, the rest of the code inside the try block is skipped.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catch block catches the exception, and statements inside the catch block are executed.</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none of the statements in the try block generates an exception,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catch block is skipped.</a:t>
            </a:r>
          </a:p>
        </p:txBody>
      </p:sp>
    </p:spTree>
    <p:extLst>
      <p:ext uri="{BB962C8B-B14F-4D97-AF65-F5344CB8AC3E}">
        <p14:creationId xmlns:p14="http://schemas.microsoft.com/office/powerpoint/2010/main" val="3439414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10F93-45FE-5B36-8880-25DBBD82694D}"/>
              </a:ext>
            </a:extLst>
          </p:cNvPr>
          <p:cNvSpPr>
            <a:spLocks noGrp="1"/>
          </p:cNvSpPr>
          <p:nvPr>
            <p:ph type="title"/>
          </p:nvPr>
        </p:nvSpPr>
        <p:spPr/>
        <p:txBody>
          <a:bodyPr/>
          <a:lstStyle/>
          <a:p>
            <a:r>
              <a:rPr lang="en-US" dirty="0">
                <a:solidFill>
                  <a:srgbClr val="C00000"/>
                </a:solidFill>
              </a:rPr>
              <a:t>2. finally</a:t>
            </a:r>
            <a:endParaRPr lang="en-IN" dirty="0">
              <a:solidFill>
                <a:srgbClr val="C00000"/>
              </a:solidFill>
            </a:endParaRPr>
          </a:p>
        </p:txBody>
      </p:sp>
      <p:sp>
        <p:nvSpPr>
          <p:cNvPr id="4" name="Rectangle 1">
            <a:extLst>
              <a:ext uri="{FF2B5EF4-FFF2-40B4-BE49-F238E27FC236}">
                <a16:creationId xmlns:a16="http://schemas.microsoft.com/office/drawing/2014/main" id="{14D7E791-F877-2FD0-2A50-7C11FBCBCFC1}"/>
              </a:ext>
            </a:extLst>
          </p:cNvPr>
          <p:cNvSpPr>
            <a:spLocks noGrp="1" noChangeArrowheads="1"/>
          </p:cNvSpPr>
          <p:nvPr>
            <p:ph idx="1"/>
          </p:nvPr>
        </p:nvSpPr>
        <p:spPr bwMode="auto">
          <a:xfrm>
            <a:off x="497126" y="2159538"/>
            <a:ext cx="11542474" cy="3447098"/>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Java, the finally block is always executed no matter whether there is an exception or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finally block is optional. And, for each try block, there can be only one finally block.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245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EBDF0-BEAA-EAE7-7C27-07DB6C2A1698}"/>
              </a:ext>
            </a:extLst>
          </p:cNvPr>
          <p:cNvSpPr>
            <a:spLocks noGrp="1"/>
          </p:cNvSpPr>
          <p:nvPr>
            <p:ph type="title"/>
          </p:nvPr>
        </p:nvSpPr>
        <p:spPr/>
        <p:txBody>
          <a:bodyPr/>
          <a:lstStyle/>
          <a:p>
            <a:r>
              <a:rPr lang="en-US" dirty="0">
                <a:solidFill>
                  <a:srgbClr val="C00000"/>
                </a:solidFill>
              </a:rPr>
              <a:t>Syntax</a:t>
            </a:r>
            <a:endParaRPr lang="en-IN" dirty="0">
              <a:solidFill>
                <a:srgbClr val="C00000"/>
              </a:solidFill>
            </a:endParaRPr>
          </a:p>
        </p:txBody>
      </p:sp>
      <p:pic>
        <p:nvPicPr>
          <p:cNvPr id="5" name="Content Placeholder 4">
            <a:extLst>
              <a:ext uri="{FF2B5EF4-FFF2-40B4-BE49-F238E27FC236}">
                <a16:creationId xmlns:a16="http://schemas.microsoft.com/office/drawing/2014/main" id="{6E853B78-59BA-23CA-1E48-395D62D3254C}"/>
              </a:ext>
            </a:extLst>
          </p:cNvPr>
          <p:cNvPicPr>
            <a:picLocks noGrp="1" noChangeAspect="1"/>
          </p:cNvPicPr>
          <p:nvPr>
            <p:ph idx="1"/>
          </p:nvPr>
        </p:nvPicPr>
        <p:blipFill>
          <a:blip r:embed="rId2"/>
          <a:stretch>
            <a:fillRect/>
          </a:stretch>
        </p:blipFill>
        <p:spPr>
          <a:xfrm>
            <a:off x="2313993" y="2108719"/>
            <a:ext cx="5560252" cy="4124130"/>
          </a:xfrm>
        </p:spPr>
      </p:pic>
    </p:spTree>
    <p:extLst>
      <p:ext uri="{BB962C8B-B14F-4D97-AF65-F5344CB8AC3E}">
        <p14:creationId xmlns:p14="http://schemas.microsoft.com/office/powerpoint/2010/main" val="2451330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DBA94-C00B-6C06-D940-CD64334F7AA8}"/>
              </a:ext>
            </a:extLst>
          </p:cNvPr>
          <p:cNvSpPr>
            <a:spLocks noGrp="1"/>
          </p:cNvSpPr>
          <p:nvPr>
            <p:ph type="title"/>
          </p:nvPr>
        </p:nvSpPr>
        <p:spPr/>
        <p:txBody>
          <a:bodyPr/>
          <a:lstStyle/>
          <a:p>
            <a:r>
              <a:rPr lang="en-IN" dirty="0">
                <a:solidFill>
                  <a:srgbClr val="C00000"/>
                </a:solidFill>
              </a:rPr>
              <a:t>What is Exception?</a:t>
            </a:r>
          </a:p>
        </p:txBody>
      </p:sp>
      <p:sp>
        <p:nvSpPr>
          <p:cNvPr id="3" name="Content Placeholder 2">
            <a:extLst>
              <a:ext uri="{FF2B5EF4-FFF2-40B4-BE49-F238E27FC236}">
                <a16:creationId xmlns:a16="http://schemas.microsoft.com/office/drawing/2014/main" id="{FD61A03F-5455-859B-90A7-59A009A59BBC}"/>
              </a:ext>
            </a:extLst>
          </p:cNvPr>
          <p:cNvSpPr>
            <a:spLocks noGrp="1"/>
          </p:cNvSpPr>
          <p:nvPr>
            <p:ph idx="1"/>
          </p:nvPr>
        </p:nvSpPr>
        <p:spPr>
          <a:xfrm>
            <a:off x="753034" y="2108201"/>
            <a:ext cx="10784541" cy="4225364"/>
          </a:xfrm>
        </p:spPr>
        <p:txBody>
          <a:bodyPr>
            <a:normAutofit/>
          </a:bodyPr>
          <a:lstStyle/>
          <a:p>
            <a:pPr marL="0" indent="0">
              <a:buNone/>
            </a:pPr>
            <a:r>
              <a:rPr lang="en-US" b="1" dirty="0">
                <a:solidFill>
                  <a:srgbClr val="273239"/>
                </a:solidFill>
                <a:latin typeface="Times New Roman" panose="02020603050405020304" pitchFamily="18" charset="0"/>
                <a:cs typeface="Times New Roman" panose="02020603050405020304" pitchFamily="18" charset="0"/>
                <a:sym typeface="Wingdings" panose="05000000000000000000" pitchFamily="2" charset="2"/>
              </a:rPr>
              <a:t> </a:t>
            </a:r>
            <a:r>
              <a:rPr lang="en-US" b="1" i="0" dirty="0">
                <a:solidFill>
                  <a:srgbClr val="273239"/>
                </a:solidFill>
                <a:effectLst/>
                <a:latin typeface="Times New Roman" panose="02020603050405020304" pitchFamily="18" charset="0"/>
                <a:cs typeface="Times New Roman" panose="02020603050405020304" pitchFamily="18" charset="0"/>
              </a:rPr>
              <a:t>Exception</a:t>
            </a:r>
            <a:r>
              <a:rPr lang="en-US" b="0" i="0" dirty="0">
                <a:solidFill>
                  <a:srgbClr val="273239"/>
                </a:solidFill>
                <a:effectLst/>
                <a:latin typeface="Times New Roman" panose="02020603050405020304" pitchFamily="18" charset="0"/>
                <a:cs typeface="Times New Roman" panose="02020603050405020304" pitchFamily="18" charset="0"/>
              </a:rPr>
              <a:t> is an unwanted or unexpected event, which occurs during the execution of a program.</a:t>
            </a:r>
          </a:p>
          <a:p>
            <a:pPr marL="0" indent="0">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b="0" i="0" dirty="0">
                <a:solidFill>
                  <a:srgbClr val="273239"/>
                </a:solidFill>
                <a:effectLst/>
                <a:latin typeface="Times New Roman" panose="02020603050405020304" pitchFamily="18" charset="0"/>
                <a:cs typeface="Times New Roman" panose="02020603050405020304" pitchFamily="18" charset="0"/>
              </a:rPr>
              <a:t>Exceptions can be caught and handled by the program. </a:t>
            </a:r>
          </a:p>
          <a:p>
            <a:pPr marL="0" indent="0">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b="0" i="0" dirty="0">
                <a:solidFill>
                  <a:srgbClr val="273239"/>
                </a:solidFill>
                <a:effectLst/>
                <a:latin typeface="Times New Roman" panose="02020603050405020304" pitchFamily="18" charset="0"/>
                <a:cs typeface="Times New Roman" panose="02020603050405020304" pitchFamily="18" charset="0"/>
              </a:rPr>
              <a:t>When an exception occurs within a method, it creates an object. This object is called the </a:t>
            </a:r>
            <a:r>
              <a:rPr lang="en-US" b="1" i="0" dirty="0">
                <a:solidFill>
                  <a:srgbClr val="273239"/>
                </a:solidFill>
                <a:effectLst/>
                <a:latin typeface="Times New Roman" panose="02020603050405020304" pitchFamily="18" charset="0"/>
                <a:cs typeface="Times New Roman" panose="02020603050405020304" pitchFamily="18" charset="0"/>
              </a:rPr>
              <a:t>exception object</a:t>
            </a:r>
            <a:r>
              <a:rPr lang="en-US" b="0" i="0" dirty="0">
                <a:solidFill>
                  <a:srgbClr val="273239"/>
                </a:solidFill>
                <a:effectLst/>
                <a:latin typeface="Times New Roman" panose="02020603050405020304" pitchFamily="18" charset="0"/>
                <a:cs typeface="Times New Roman" panose="02020603050405020304" pitchFamily="18" charset="0"/>
              </a:rPr>
              <a:t>. </a:t>
            </a:r>
          </a:p>
          <a:p>
            <a:pPr>
              <a:buFont typeface="Wingdings" panose="05000000000000000000" pitchFamily="2" charset="2"/>
              <a:buChar char="à"/>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sym typeface="Wingdings" panose="05000000000000000000" pitchFamily="2" charset="2"/>
              </a:rPr>
              <a:t> </a:t>
            </a:r>
            <a:r>
              <a:rPr lang="en-US" b="0" i="0" dirty="0">
                <a:solidFill>
                  <a:srgbClr val="273239"/>
                </a:solidFill>
                <a:effectLst/>
                <a:latin typeface="Times New Roman" panose="02020603050405020304" pitchFamily="18" charset="0"/>
                <a:cs typeface="Times New Roman" panose="02020603050405020304" pitchFamily="18" charset="0"/>
              </a:rPr>
              <a:t>It contains information about the exception, such as the name and description of the exception and the state </a:t>
            </a:r>
          </a:p>
          <a:p>
            <a:pPr>
              <a:buFont typeface="Wingdings" panose="05000000000000000000" pitchFamily="2" charset="2"/>
              <a:buChar char="q"/>
            </a:pPr>
            <a:r>
              <a:rPr lang="en-US" b="0" i="0" dirty="0">
                <a:solidFill>
                  <a:srgbClr val="273239"/>
                </a:solidFill>
                <a:effectLst/>
                <a:latin typeface="Times New Roman" panose="02020603050405020304" pitchFamily="18" charset="0"/>
                <a:cs typeface="Times New Roman" panose="02020603050405020304" pitchFamily="18" charset="0"/>
              </a:rPr>
              <a:t>of the program when the exception occurred.</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7334203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592E588-F659-E7AB-FC8F-CCBB81E611DE}"/>
              </a:ext>
            </a:extLst>
          </p:cNvPr>
          <p:cNvPicPr>
            <a:picLocks noChangeAspect="1"/>
          </p:cNvPicPr>
          <p:nvPr/>
        </p:nvPicPr>
        <p:blipFill>
          <a:blip r:embed="rId2"/>
          <a:stretch>
            <a:fillRect/>
          </a:stretch>
        </p:blipFill>
        <p:spPr>
          <a:xfrm>
            <a:off x="0" y="-1"/>
            <a:ext cx="12192000" cy="5157503"/>
          </a:xfrm>
          <a:prstGeom prst="rect">
            <a:avLst/>
          </a:prstGeom>
        </p:spPr>
      </p:pic>
      <p:pic>
        <p:nvPicPr>
          <p:cNvPr id="6" name="Picture 5">
            <a:extLst>
              <a:ext uri="{FF2B5EF4-FFF2-40B4-BE49-F238E27FC236}">
                <a16:creationId xmlns:a16="http://schemas.microsoft.com/office/drawing/2014/main" id="{4C4BFE8A-4F71-2CB2-FF54-8C792617E9B8}"/>
              </a:ext>
            </a:extLst>
          </p:cNvPr>
          <p:cNvPicPr>
            <a:picLocks noChangeAspect="1"/>
          </p:cNvPicPr>
          <p:nvPr/>
        </p:nvPicPr>
        <p:blipFill>
          <a:blip r:embed="rId3"/>
          <a:stretch>
            <a:fillRect/>
          </a:stretch>
        </p:blipFill>
        <p:spPr>
          <a:xfrm>
            <a:off x="6923892" y="4886940"/>
            <a:ext cx="5268108" cy="1971060"/>
          </a:xfrm>
          <a:prstGeom prst="rect">
            <a:avLst/>
          </a:prstGeom>
        </p:spPr>
      </p:pic>
    </p:spTree>
    <p:extLst>
      <p:ext uri="{BB962C8B-B14F-4D97-AF65-F5344CB8AC3E}">
        <p14:creationId xmlns:p14="http://schemas.microsoft.com/office/powerpoint/2010/main" val="1374756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E5629D7-AF22-3BCC-534A-93F6BD11C387}"/>
              </a:ext>
            </a:extLst>
          </p:cNvPr>
          <p:cNvPicPr>
            <a:picLocks noChangeAspect="1"/>
          </p:cNvPicPr>
          <p:nvPr/>
        </p:nvPicPr>
        <p:blipFill>
          <a:blip r:embed="rId2"/>
          <a:stretch>
            <a:fillRect/>
          </a:stretch>
        </p:blipFill>
        <p:spPr>
          <a:xfrm>
            <a:off x="0" y="0"/>
            <a:ext cx="12192000" cy="5210548"/>
          </a:xfrm>
          <a:prstGeom prst="rect">
            <a:avLst/>
          </a:prstGeom>
        </p:spPr>
      </p:pic>
      <p:pic>
        <p:nvPicPr>
          <p:cNvPr id="5" name="Picture 4">
            <a:extLst>
              <a:ext uri="{FF2B5EF4-FFF2-40B4-BE49-F238E27FC236}">
                <a16:creationId xmlns:a16="http://schemas.microsoft.com/office/drawing/2014/main" id="{0A86E0DE-7C94-F799-7CBB-56854AA26FDF}"/>
              </a:ext>
            </a:extLst>
          </p:cNvPr>
          <p:cNvPicPr>
            <a:picLocks noChangeAspect="1"/>
          </p:cNvPicPr>
          <p:nvPr/>
        </p:nvPicPr>
        <p:blipFill>
          <a:blip r:embed="rId3"/>
          <a:stretch>
            <a:fillRect/>
          </a:stretch>
        </p:blipFill>
        <p:spPr>
          <a:xfrm>
            <a:off x="8031485" y="5210548"/>
            <a:ext cx="4160515" cy="1647452"/>
          </a:xfrm>
          <a:prstGeom prst="rect">
            <a:avLst/>
          </a:prstGeom>
        </p:spPr>
      </p:pic>
    </p:spTree>
    <p:extLst>
      <p:ext uri="{BB962C8B-B14F-4D97-AF65-F5344CB8AC3E}">
        <p14:creationId xmlns:p14="http://schemas.microsoft.com/office/powerpoint/2010/main" val="18760052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11E25-739B-BD90-8C28-E378DDB8507D}"/>
              </a:ext>
            </a:extLst>
          </p:cNvPr>
          <p:cNvSpPr>
            <a:spLocks noGrp="1"/>
          </p:cNvSpPr>
          <p:nvPr>
            <p:ph type="title"/>
          </p:nvPr>
        </p:nvSpPr>
        <p:spPr/>
        <p:txBody>
          <a:bodyPr/>
          <a:lstStyle/>
          <a:p>
            <a:r>
              <a:rPr lang="en-US" dirty="0">
                <a:solidFill>
                  <a:srgbClr val="C00000"/>
                </a:solidFill>
              </a:rPr>
              <a:t>3. Throw </a:t>
            </a:r>
            <a:endParaRPr lang="en-IN" dirty="0">
              <a:solidFill>
                <a:srgbClr val="C00000"/>
              </a:solidFill>
            </a:endParaRPr>
          </a:p>
        </p:txBody>
      </p:sp>
      <p:sp>
        <p:nvSpPr>
          <p:cNvPr id="4" name="Rectangle 1">
            <a:extLst>
              <a:ext uri="{FF2B5EF4-FFF2-40B4-BE49-F238E27FC236}">
                <a16:creationId xmlns:a16="http://schemas.microsoft.com/office/drawing/2014/main" id="{54F1F7D8-17FD-4AC2-11B3-CBD02D8F91DF}"/>
              </a:ext>
            </a:extLst>
          </p:cNvPr>
          <p:cNvSpPr>
            <a:spLocks noGrp="1" noChangeArrowheads="1"/>
          </p:cNvSpPr>
          <p:nvPr>
            <p:ph idx="1"/>
          </p:nvPr>
        </p:nvSpPr>
        <p:spPr bwMode="auto">
          <a:xfrm>
            <a:off x="779929" y="1946069"/>
            <a:ext cx="11050568" cy="3939540"/>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Java throw keyword is used to explicitly throw a single exception.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we throw an exception, the flow of the program moves from the try block to the catch block.</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3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throw statement allows you to create custom error.</a:t>
            </a:r>
          </a:p>
        </p:txBody>
      </p:sp>
    </p:spTree>
    <p:extLst>
      <p:ext uri="{BB962C8B-B14F-4D97-AF65-F5344CB8AC3E}">
        <p14:creationId xmlns:p14="http://schemas.microsoft.com/office/powerpoint/2010/main" val="3279673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DB12E71-C372-8FC0-2BCF-D697756E5CAD}"/>
              </a:ext>
            </a:extLst>
          </p:cNvPr>
          <p:cNvPicPr>
            <a:picLocks noChangeAspect="1"/>
          </p:cNvPicPr>
          <p:nvPr/>
        </p:nvPicPr>
        <p:blipFill>
          <a:blip r:embed="rId2"/>
          <a:stretch>
            <a:fillRect/>
          </a:stretch>
        </p:blipFill>
        <p:spPr>
          <a:xfrm>
            <a:off x="0" y="-1"/>
            <a:ext cx="12192000" cy="4627627"/>
          </a:xfrm>
          <a:prstGeom prst="rect">
            <a:avLst/>
          </a:prstGeom>
        </p:spPr>
      </p:pic>
      <p:pic>
        <p:nvPicPr>
          <p:cNvPr id="6" name="Picture 5">
            <a:extLst>
              <a:ext uri="{FF2B5EF4-FFF2-40B4-BE49-F238E27FC236}">
                <a16:creationId xmlns:a16="http://schemas.microsoft.com/office/drawing/2014/main" id="{FBE12361-AC7F-25C3-10BF-650B3825D48B}"/>
              </a:ext>
            </a:extLst>
          </p:cNvPr>
          <p:cNvPicPr>
            <a:picLocks noChangeAspect="1"/>
          </p:cNvPicPr>
          <p:nvPr/>
        </p:nvPicPr>
        <p:blipFill>
          <a:blip r:embed="rId3"/>
          <a:stretch>
            <a:fillRect/>
          </a:stretch>
        </p:blipFill>
        <p:spPr>
          <a:xfrm>
            <a:off x="0" y="4627626"/>
            <a:ext cx="12191999" cy="2209699"/>
          </a:xfrm>
          <a:prstGeom prst="rect">
            <a:avLst/>
          </a:prstGeom>
        </p:spPr>
      </p:pic>
    </p:spTree>
    <p:extLst>
      <p:ext uri="{BB962C8B-B14F-4D97-AF65-F5344CB8AC3E}">
        <p14:creationId xmlns:p14="http://schemas.microsoft.com/office/powerpoint/2010/main" val="1688218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756D2-9AE9-4F31-BEA6-80937557DDCA}"/>
              </a:ext>
            </a:extLst>
          </p:cNvPr>
          <p:cNvSpPr>
            <a:spLocks noGrp="1"/>
          </p:cNvSpPr>
          <p:nvPr>
            <p:ph type="title"/>
          </p:nvPr>
        </p:nvSpPr>
        <p:spPr/>
        <p:txBody>
          <a:bodyPr>
            <a:normAutofit/>
          </a:bodyPr>
          <a:lstStyle/>
          <a:p>
            <a:r>
              <a:rPr lang="en-US" dirty="0">
                <a:solidFill>
                  <a:srgbClr val="C00000"/>
                </a:solidFill>
              </a:rPr>
              <a:t>throws</a:t>
            </a:r>
            <a:endParaRPr lang="en-IN" dirty="0">
              <a:solidFill>
                <a:srgbClr val="C00000"/>
              </a:solidFill>
            </a:endParaRPr>
          </a:p>
        </p:txBody>
      </p:sp>
      <p:sp>
        <p:nvSpPr>
          <p:cNvPr id="4" name="Slide Number Placeholder 3">
            <a:extLst>
              <a:ext uri="{FF2B5EF4-FFF2-40B4-BE49-F238E27FC236}">
                <a16:creationId xmlns:a16="http://schemas.microsoft.com/office/drawing/2014/main" id="{BCF21566-9D25-4B9C-9D5E-1351A919FA91}"/>
              </a:ext>
            </a:extLst>
          </p:cNvPr>
          <p:cNvSpPr>
            <a:spLocks noGrp="1"/>
          </p:cNvSpPr>
          <p:nvPr>
            <p:ph type="sldNum" sz="quarter" idx="12"/>
          </p:nvPr>
        </p:nvSpPr>
        <p:spPr/>
        <p:txBody>
          <a:bodyPr/>
          <a:lstStyle/>
          <a:p>
            <a:fld id="{E97799C9-84D9-46D2-A11E-BCF8A720529D}" type="slidenum">
              <a:rPr lang="en-US" smtClean="0"/>
              <a:t>24</a:t>
            </a:fld>
            <a:endParaRPr lang="en-US" dirty="0"/>
          </a:p>
        </p:txBody>
      </p:sp>
      <p:sp>
        <p:nvSpPr>
          <p:cNvPr id="5" name="Rectangle 1">
            <a:extLst>
              <a:ext uri="{FF2B5EF4-FFF2-40B4-BE49-F238E27FC236}">
                <a16:creationId xmlns:a16="http://schemas.microsoft.com/office/drawing/2014/main" id="{8679AF62-55B5-D998-AF45-4944F545A19E}"/>
              </a:ext>
            </a:extLst>
          </p:cNvPr>
          <p:cNvSpPr>
            <a:spLocks noGrp="1" noChangeArrowheads="1"/>
          </p:cNvSpPr>
          <p:nvPr>
            <p:ph idx="1"/>
          </p:nvPr>
        </p:nvSpPr>
        <p:spPr bwMode="auto">
          <a:xfrm>
            <a:off x="1097281" y="2053752"/>
            <a:ext cx="10676312" cy="738664"/>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use the throws keyword in the method declaration to declare the type of exceptions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that might occur within it. </a:t>
            </a:r>
          </a:p>
        </p:txBody>
      </p:sp>
      <p:pic>
        <p:nvPicPr>
          <p:cNvPr id="7" name="Picture 6">
            <a:extLst>
              <a:ext uri="{FF2B5EF4-FFF2-40B4-BE49-F238E27FC236}">
                <a16:creationId xmlns:a16="http://schemas.microsoft.com/office/drawing/2014/main" id="{677B46BB-59BE-22DB-BD02-656A38E0BD50}"/>
              </a:ext>
            </a:extLst>
          </p:cNvPr>
          <p:cNvPicPr>
            <a:picLocks noChangeAspect="1"/>
          </p:cNvPicPr>
          <p:nvPr/>
        </p:nvPicPr>
        <p:blipFill>
          <a:blip r:embed="rId2"/>
          <a:stretch>
            <a:fillRect/>
          </a:stretch>
        </p:blipFill>
        <p:spPr>
          <a:xfrm>
            <a:off x="106958" y="3083462"/>
            <a:ext cx="12085042" cy="2308320"/>
          </a:xfrm>
          <a:prstGeom prst="rect">
            <a:avLst/>
          </a:prstGeom>
        </p:spPr>
      </p:pic>
    </p:spTree>
    <p:extLst>
      <p:ext uri="{BB962C8B-B14F-4D97-AF65-F5344CB8AC3E}">
        <p14:creationId xmlns:p14="http://schemas.microsoft.com/office/powerpoint/2010/main" val="41865673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84F0A-39CC-33CC-7731-206E490CD566}"/>
              </a:ext>
            </a:extLst>
          </p:cNvPr>
          <p:cNvSpPr>
            <a:spLocks noGrp="1"/>
          </p:cNvSpPr>
          <p:nvPr>
            <p:ph type="title" idx="4294967295"/>
          </p:nvPr>
        </p:nvSpPr>
        <p:spPr>
          <a:xfrm>
            <a:off x="9323294" y="0"/>
            <a:ext cx="2868706" cy="1449387"/>
          </a:xfrm>
        </p:spPr>
        <p:txBody>
          <a:bodyPr/>
          <a:lstStyle/>
          <a:p>
            <a:r>
              <a:rPr lang="en-US" dirty="0">
                <a:solidFill>
                  <a:srgbClr val="C00000"/>
                </a:solidFill>
              </a:rPr>
              <a:t>Example: Throws</a:t>
            </a:r>
            <a:endParaRPr lang="en-IN" dirty="0">
              <a:solidFill>
                <a:srgbClr val="C00000"/>
              </a:solidFill>
            </a:endParaRPr>
          </a:p>
        </p:txBody>
      </p:sp>
      <p:pic>
        <p:nvPicPr>
          <p:cNvPr id="8" name="Picture 7">
            <a:extLst>
              <a:ext uri="{FF2B5EF4-FFF2-40B4-BE49-F238E27FC236}">
                <a16:creationId xmlns:a16="http://schemas.microsoft.com/office/drawing/2014/main" id="{F3D44638-BB8A-7887-73A3-F0E674412AFE}"/>
              </a:ext>
            </a:extLst>
          </p:cNvPr>
          <p:cNvPicPr>
            <a:picLocks noChangeAspect="1"/>
          </p:cNvPicPr>
          <p:nvPr/>
        </p:nvPicPr>
        <p:blipFill>
          <a:blip r:embed="rId2"/>
          <a:stretch>
            <a:fillRect/>
          </a:stretch>
        </p:blipFill>
        <p:spPr>
          <a:xfrm>
            <a:off x="0" y="0"/>
            <a:ext cx="9323294" cy="5522806"/>
          </a:xfrm>
          <a:prstGeom prst="rect">
            <a:avLst/>
          </a:prstGeom>
        </p:spPr>
      </p:pic>
      <p:pic>
        <p:nvPicPr>
          <p:cNvPr id="10" name="Picture 9">
            <a:extLst>
              <a:ext uri="{FF2B5EF4-FFF2-40B4-BE49-F238E27FC236}">
                <a16:creationId xmlns:a16="http://schemas.microsoft.com/office/drawing/2014/main" id="{C8B554F8-C725-653D-6D66-359A962D0016}"/>
              </a:ext>
            </a:extLst>
          </p:cNvPr>
          <p:cNvPicPr>
            <a:picLocks noChangeAspect="1"/>
          </p:cNvPicPr>
          <p:nvPr/>
        </p:nvPicPr>
        <p:blipFill>
          <a:blip r:embed="rId3"/>
          <a:stretch>
            <a:fillRect/>
          </a:stretch>
        </p:blipFill>
        <p:spPr>
          <a:xfrm>
            <a:off x="0" y="5522807"/>
            <a:ext cx="12192000" cy="1335194"/>
          </a:xfrm>
          <a:prstGeom prst="rect">
            <a:avLst/>
          </a:prstGeom>
        </p:spPr>
      </p:pic>
    </p:spTree>
    <p:extLst>
      <p:ext uri="{BB962C8B-B14F-4D97-AF65-F5344CB8AC3E}">
        <p14:creationId xmlns:p14="http://schemas.microsoft.com/office/powerpoint/2010/main" val="22043755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E26830-005B-7F33-D895-2433B0AA1A9A}"/>
              </a:ext>
            </a:extLst>
          </p:cNvPr>
          <p:cNvPicPr>
            <a:picLocks noChangeAspect="1"/>
          </p:cNvPicPr>
          <p:nvPr/>
        </p:nvPicPr>
        <p:blipFill>
          <a:blip r:embed="rId2"/>
          <a:stretch>
            <a:fillRect/>
          </a:stretch>
        </p:blipFill>
        <p:spPr>
          <a:xfrm>
            <a:off x="25297" y="385482"/>
            <a:ext cx="12141405" cy="5755341"/>
          </a:xfrm>
          <a:prstGeom prst="rect">
            <a:avLst/>
          </a:prstGeom>
        </p:spPr>
      </p:pic>
    </p:spTree>
    <p:extLst>
      <p:ext uri="{BB962C8B-B14F-4D97-AF65-F5344CB8AC3E}">
        <p14:creationId xmlns:p14="http://schemas.microsoft.com/office/powerpoint/2010/main" val="214544362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4335-DCB1-A832-821B-E038B9FC32B7}"/>
              </a:ext>
            </a:extLst>
          </p:cNvPr>
          <p:cNvSpPr>
            <a:spLocks noGrp="1"/>
          </p:cNvSpPr>
          <p:nvPr>
            <p:ph type="title"/>
          </p:nvPr>
        </p:nvSpPr>
        <p:spPr/>
        <p:txBody>
          <a:bodyPr/>
          <a:lstStyle/>
          <a:p>
            <a:endParaRPr lang="en-IN"/>
          </a:p>
        </p:txBody>
      </p:sp>
      <p:sp>
        <p:nvSpPr>
          <p:cNvPr id="4" name="Rectangle 1">
            <a:extLst>
              <a:ext uri="{FF2B5EF4-FFF2-40B4-BE49-F238E27FC236}">
                <a16:creationId xmlns:a16="http://schemas.microsoft.com/office/drawing/2014/main" id="{E4E5C1CE-E05F-9EE1-9EBE-93FC80EE3401}"/>
              </a:ext>
            </a:extLst>
          </p:cNvPr>
          <p:cNvSpPr>
            <a:spLocks noGrp="1" noChangeArrowheads="1"/>
          </p:cNvSpPr>
          <p:nvPr>
            <p:ph idx="1"/>
          </p:nvPr>
        </p:nvSpPr>
        <p:spPr bwMode="auto">
          <a:xfrm>
            <a:off x="380498" y="2350652"/>
            <a:ext cx="11431003" cy="2769989"/>
          </a:xfrm>
          <a:prstGeom prst="rect">
            <a:avLst/>
          </a:prstGeom>
          <a:solidFill>
            <a:srgbClr val="F9FAF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7457" tIns="0" rIns="17457"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we run this program, if the file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test.txt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does not exist,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FileInputStream</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throws a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FileNotFoundException</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extends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IOException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class.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findFile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method specifies that an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IOException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be thrown.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main() method calls this method and handles the exception if it is thrown.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 method does not handle exceptions, the type of exceptions that may occur within it must be specified in the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throws clause.</a:t>
            </a:r>
          </a:p>
        </p:txBody>
      </p:sp>
    </p:spTree>
    <p:extLst>
      <p:ext uri="{BB962C8B-B14F-4D97-AF65-F5344CB8AC3E}">
        <p14:creationId xmlns:p14="http://schemas.microsoft.com/office/powerpoint/2010/main" val="3954964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2E9FF7-CCFC-3FED-F7D3-73AE46B5E0FD}"/>
              </a:ext>
            </a:extLst>
          </p:cNvPr>
          <p:cNvSpPr>
            <a:spLocks noGrp="1"/>
          </p:cNvSpPr>
          <p:nvPr>
            <p:ph type="title"/>
          </p:nvPr>
        </p:nvSpPr>
        <p:spPr/>
        <p:txBody>
          <a:bodyPr/>
          <a:lstStyle/>
          <a:p>
            <a:r>
              <a:rPr lang="en-US" dirty="0">
                <a:solidFill>
                  <a:srgbClr val="C00000"/>
                </a:solidFill>
              </a:rPr>
              <a:t>Exception Handling</a:t>
            </a:r>
            <a:endParaRPr lang="en-IN" dirty="0">
              <a:solidFill>
                <a:srgbClr val="C00000"/>
              </a:solidFill>
            </a:endParaRPr>
          </a:p>
        </p:txBody>
      </p:sp>
      <p:sp>
        <p:nvSpPr>
          <p:cNvPr id="3" name="Content Placeholder 2">
            <a:extLst>
              <a:ext uri="{FF2B5EF4-FFF2-40B4-BE49-F238E27FC236}">
                <a16:creationId xmlns:a16="http://schemas.microsoft.com/office/drawing/2014/main" id="{D1AF6508-565E-714A-FF32-CF4B4B5F273E}"/>
              </a:ext>
            </a:extLst>
          </p:cNvPr>
          <p:cNvSpPr>
            <a:spLocks noGrp="1"/>
          </p:cNvSpPr>
          <p:nvPr>
            <p:ph idx="1"/>
          </p:nvPr>
        </p:nvSpPr>
        <p:spPr>
          <a:xfrm>
            <a:off x="1097280" y="2108201"/>
            <a:ext cx="10360712" cy="3760891"/>
          </a:xfrm>
        </p:spPr>
        <p:txBody>
          <a:bodyPr/>
          <a:lstStyle/>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Java is one of the effective means to handle runtime errors so that the regular flow of the application can be preserved. </a:t>
            </a:r>
          </a:p>
          <a:p>
            <a:pPr marL="0" indent="0">
              <a:buNone/>
            </a:pPr>
            <a:endParaRPr lang="en-US" b="0" i="0" dirty="0">
              <a:solidFill>
                <a:srgbClr val="273239"/>
              </a:solidFill>
              <a:effectLst/>
              <a:latin typeface="Times New Roman" panose="02020603050405020304" pitchFamily="18" charset="0"/>
              <a:cs typeface="Times New Roman" panose="02020603050405020304" pitchFamily="18" charset="0"/>
            </a:endParaRPr>
          </a:p>
          <a:p>
            <a:pPr marL="0" indent="0">
              <a:buNone/>
            </a:pPr>
            <a:r>
              <a:rPr lang="en-US" b="0" i="0" dirty="0">
                <a:solidFill>
                  <a:srgbClr val="273239"/>
                </a:solidFill>
                <a:effectLst/>
                <a:latin typeface="Times New Roman" panose="02020603050405020304" pitchFamily="18" charset="0"/>
                <a:cs typeface="Times New Roman" panose="02020603050405020304" pitchFamily="18" charset="0"/>
              </a:rPr>
              <a:t>Java Exception Handling is a mechanism to handle runtime errors such as </a:t>
            </a:r>
            <a:r>
              <a:rPr lang="en-US" b="0" i="0" dirty="0" err="1">
                <a:solidFill>
                  <a:srgbClr val="273239"/>
                </a:solidFill>
                <a:effectLst/>
                <a:latin typeface="Times New Roman" panose="02020603050405020304" pitchFamily="18" charset="0"/>
                <a:cs typeface="Times New Roman" panose="02020603050405020304" pitchFamily="18" charset="0"/>
              </a:rPr>
              <a:t>ClassNotFoundException</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IOException</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SQLException</a:t>
            </a:r>
            <a:r>
              <a:rPr lang="en-US" b="0" i="0" dirty="0">
                <a:solidFill>
                  <a:srgbClr val="273239"/>
                </a:solidFill>
                <a:effectLst/>
                <a:latin typeface="Times New Roman" panose="02020603050405020304" pitchFamily="18" charset="0"/>
                <a:cs typeface="Times New Roman" panose="02020603050405020304" pitchFamily="18" charset="0"/>
              </a:rPr>
              <a:t>, </a:t>
            </a:r>
            <a:r>
              <a:rPr lang="en-US" b="0" i="0" dirty="0" err="1">
                <a:solidFill>
                  <a:srgbClr val="273239"/>
                </a:solidFill>
                <a:effectLst/>
                <a:latin typeface="Times New Roman" panose="02020603050405020304" pitchFamily="18" charset="0"/>
                <a:cs typeface="Times New Roman" panose="02020603050405020304" pitchFamily="18" charset="0"/>
              </a:rPr>
              <a:t>RemoteException</a:t>
            </a:r>
            <a:r>
              <a:rPr lang="en-US" b="0" i="0" dirty="0">
                <a:solidFill>
                  <a:srgbClr val="273239"/>
                </a:solidFill>
                <a:effectLst/>
                <a:latin typeface="Times New Roman" panose="02020603050405020304" pitchFamily="18" charset="0"/>
                <a:cs typeface="Times New Roman" panose="02020603050405020304" pitchFamily="18" charset="0"/>
              </a:rPr>
              <a:t>, etc.</a:t>
            </a:r>
          </a:p>
          <a:p>
            <a:endParaRPr lang="en-US" dirty="0">
              <a:solidFill>
                <a:srgbClr val="273239"/>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453847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D6A524E-49DD-68A3-12EB-C4C9BF0E8847}"/>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53827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82471-1EF2-879E-83B0-26F5851AE710}"/>
              </a:ext>
            </a:extLst>
          </p:cNvPr>
          <p:cNvSpPr>
            <a:spLocks noGrp="1"/>
          </p:cNvSpPr>
          <p:nvPr>
            <p:ph type="title" idx="4294967295"/>
          </p:nvPr>
        </p:nvSpPr>
        <p:spPr>
          <a:xfrm>
            <a:off x="3182470" y="0"/>
            <a:ext cx="5827059" cy="922897"/>
          </a:xfrm>
        </p:spPr>
        <p:txBody>
          <a:bodyPr/>
          <a:lstStyle/>
          <a:p>
            <a:r>
              <a:rPr lang="en-IN" dirty="0"/>
              <a:t>Types of Exception</a:t>
            </a:r>
          </a:p>
        </p:txBody>
      </p:sp>
      <p:pic>
        <p:nvPicPr>
          <p:cNvPr id="7" name="Content Placeholder 6">
            <a:extLst>
              <a:ext uri="{FF2B5EF4-FFF2-40B4-BE49-F238E27FC236}">
                <a16:creationId xmlns:a16="http://schemas.microsoft.com/office/drawing/2014/main" id="{E81AB2A7-663E-68F9-99AD-6B3282C4D317}"/>
              </a:ext>
            </a:extLst>
          </p:cNvPr>
          <p:cNvPicPr>
            <a:picLocks noGrp="1" noChangeAspect="1"/>
          </p:cNvPicPr>
          <p:nvPr>
            <p:ph idx="4294967295"/>
          </p:nvPr>
        </p:nvPicPr>
        <p:blipFill>
          <a:blip r:embed="rId2"/>
          <a:stretch>
            <a:fillRect/>
          </a:stretch>
        </p:blipFill>
        <p:spPr>
          <a:xfrm>
            <a:off x="1093695" y="1021976"/>
            <a:ext cx="10201834" cy="5758625"/>
          </a:xfrm>
        </p:spPr>
      </p:pic>
    </p:spTree>
    <p:extLst>
      <p:ext uri="{BB962C8B-B14F-4D97-AF65-F5344CB8AC3E}">
        <p14:creationId xmlns:p14="http://schemas.microsoft.com/office/powerpoint/2010/main" val="2618841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85727-CB96-0C8F-107E-497EA7F222E9}"/>
              </a:ext>
            </a:extLst>
          </p:cNvPr>
          <p:cNvSpPr>
            <a:spLocks noGrp="1"/>
          </p:cNvSpPr>
          <p:nvPr>
            <p:ph type="title"/>
          </p:nvPr>
        </p:nvSpPr>
        <p:spPr>
          <a:xfrm>
            <a:off x="1097280" y="286603"/>
            <a:ext cx="10058400" cy="1450757"/>
          </a:xfrm>
        </p:spPr>
        <p:txBody>
          <a:bodyPr/>
          <a:lstStyle/>
          <a:p>
            <a:r>
              <a:rPr lang="en-IN" dirty="0"/>
              <a:t>Checked &amp; Unchecked Exceptions</a:t>
            </a:r>
          </a:p>
        </p:txBody>
      </p:sp>
      <p:graphicFrame>
        <p:nvGraphicFramePr>
          <p:cNvPr id="4" name="Content Placeholder 3">
            <a:extLst>
              <a:ext uri="{FF2B5EF4-FFF2-40B4-BE49-F238E27FC236}">
                <a16:creationId xmlns:a16="http://schemas.microsoft.com/office/drawing/2014/main" id="{817A235E-D5AD-9372-B6D0-D52ECAE880E8}"/>
              </a:ext>
            </a:extLst>
          </p:cNvPr>
          <p:cNvGraphicFramePr>
            <a:graphicFrameLocks noGrp="1"/>
          </p:cNvGraphicFramePr>
          <p:nvPr>
            <p:ph idx="1"/>
            <p:extLst>
              <p:ext uri="{D42A27DB-BD31-4B8C-83A1-F6EECF244321}">
                <p14:modId xmlns:p14="http://schemas.microsoft.com/office/powerpoint/2010/main" val="2552904690"/>
              </p:ext>
            </p:extLst>
          </p:nvPr>
        </p:nvGraphicFramePr>
        <p:xfrm>
          <a:off x="1096963" y="2108200"/>
          <a:ext cx="10058397" cy="2728857"/>
        </p:xfrm>
        <a:graphic>
          <a:graphicData uri="http://schemas.openxmlformats.org/drawingml/2006/table">
            <a:tbl>
              <a:tblPr firstRow="1" bandRow="1">
                <a:tableStyleId>{FABFCF23-3B69-468F-B69F-88F6DE6A72F2}</a:tableStyleId>
              </a:tblPr>
              <a:tblGrid>
                <a:gridCol w="1150937">
                  <a:extLst>
                    <a:ext uri="{9D8B030D-6E8A-4147-A177-3AD203B41FA5}">
                      <a16:colId xmlns:a16="http://schemas.microsoft.com/office/drawing/2014/main" val="3790687782"/>
                    </a:ext>
                  </a:extLst>
                </a:gridCol>
                <a:gridCol w="4076700">
                  <a:extLst>
                    <a:ext uri="{9D8B030D-6E8A-4147-A177-3AD203B41FA5}">
                      <a16:colId xmlns:a16="http://schemas.microsoft.com/office/drawing/2014/main" val="2063370761"/>
                    </a:ext>
                  </a:extLst>
                </a:gridCol>
                <a:gridCol w="4830760">
                  <a:extLst>
                    <a:ext uri="{9D8B030D-6E8A-4147-A177-3AD203B41FA5}">
                      <a16:colId xmlns:a16="http://schemas.microsoft.com/office/drawing/2014/main" val="787420252"/>
                    </a:ext>
                  </a:extLst>
                </a:gridCol>
              </a:tblGrid>
              <a:tr h="654424">
                <a:tc>
                  <a:txBody>
                    <a:bodyPr/>
                    <a:lstStyle/>
                    <a:p>
                      <a:pPr algn="ctr"/>
                      <a:r>
                        <a:rPr lang="en-IN" sz="2800" dirty="0">
                          <a:solidFill>
                            <a:schemeClr val="tx1"/>
                          </a:solidFill>
                          <a:latin typeface="Aptos" panose="020B0004020202020204" pitchFamily="34" charset="0"/>
                        </a:rPr>
                        <a:t>S No.</a:t>
                      </a:r>
                    </a:p>
                  </a:txBody>
                  <a:tcPr/>
                </a:tc>
                <a:tc>
                  <a:txBody>
                    <a:bodyPr/>
                    <a:lstStyle/>
                    <a:p>
                      <a:pPr algn="ctr"/>
                      <a:r>
                        <a:rPr lang="en-IN" sz="2800" dirty="0">
                          <a:solidFill>
                            <a:schemeClr val="tx1"/>
                          </a:solidFill>
                          <a:latin typeface="Aptos" panose="020B0004020202020204" pitchFamily="34" charset="0"/>
                        </a:rPr>
                        <a:t>Checked Exception</a:t>
                      </a:r>
                    </a:p>
                  </a:txBody>
                  <a:tcPr/>
                </a:tc>
                <a:tc>
                  <a:txBody>
                    <a:bodyPr/>
                    <a:lstStyle/>
                    <a:p>
                      <a:pPr algn="ctr"/>
                      <a:r>
                        <a:rPr lang="en-IN" sz="2800" dirty="0">
                          <a:solidFill>
                            <a:schemeClr val="tx1"/>
                          </a:solidFill>
                          <a:latin typeface="Aptos" panose="020B0004020202020204" pitchFamily="34" charset="0"/>
                        </a:rPr>
                        <a:t>Unchecked Exception</a:t>
                      </a:r>
                    </a:p>
                  </a:txBody>
                  <a:tcPr/>
                </a:tc>
                <a:extLst>
                  <a:ext uri="{0D108BD9-81ED-4DB2-BD59-A6C34878D82A}">
                    <a16:rowId xmlns:a16="http://schemas.microsoft.com/office/drawing/2014/main" val="3874543792"/>
                  </a:ext>
                </a:extLst>
              </a:tr>
              <a:tr h="654424">
                <a:tc>
                  <a:txBody>
                    <a:bodyPr/>
                    <a:lstStyle/>
                    <a:p>
                      <a:pPr algn="ctr"/>
                      <a:r>
                        <a:rPr lang="en-IN" sz="2800" dirty="0">
                          <a:latin typeface="Aptos" panose="020B0004020202020204" pitchFamily="34" charset="0"/>
                        </a:rPr>
                        <a:t>1.</a:t>
                      </a:r>
                    </a:p>
                  </a:txBody>
                  <a:tcPr/>
                </a:tc>
                <a:tc>
                  <a:txBody>
                    <a:bodyPr/>
                    <a:lstStyle/>
                    <a:p>
                      <a:pPr algn="ctr"/>
                      <a:r>
                        <a:rPr lang="en-IN" sz="2800" dirty="0">
                          <a:latin typeface="Aptos" panose="020B0004020202020204" pitchFamily="34" charset="0"/>
                        </a:rPr>
                        <a:t>Exceptions checked at compile time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800" dirty="0">
                          <a:latin typeface="Aptos" panose="020B0004020202020204" pitchFamily="34" charset="0"/>
                        </a:rPr>
                        <a:t>Exceptions checked not at compile time</a:t>
                      </a:r>
                    </a:p>
                  </a:txBody>
                  <a:tcPr/>
                </a:tc>
                <a:extLst>
                  <a:ext uri="{0D108BD9-81ED-4DB2-BD59-A6C34878D82A}">
                    <a16:rowId xmlns:a16="http://schemas.microsoft.com/office/drawing/2014/main" val="710002447"/>
                  </a:ext>
                </a:extLst>
              </a:tr>
              <a:tr h="1129553">
                <a:tc>
                  <a:txBody>
                    <a:bodyPr/>
                    <a:lstStyle/>
                    <a:p>
                      <a:pPr algn="ctr"/>
                      <a:r>
                        <a:rPr lang="en-IN" sz="2800" dirty="0">
                          <a:latin typeface="Aptos" panose="020B0004020202020204" pitchFamily="34" charset="0"/>
                        </a:rPr>
                        <a:t>2.</a:t>
                      </a:r>
                    </a:p>
                  </a:txBody>
                  <a:tcPr/>
                </a:tc>
                <a:tc>
                  <a:txBody>
                    <a:bodyPr/>
                    <a:lstStyle/>
                    <a:p>
                      <a:pPr algn="ctr"/>
                      <a:r>
                        <a:rPr lang="en-IN" sz="2800" dirty="0">
                          <a:latin typeface="Aptos" panose="020B0004020202020204" pitchFamily="34" charset="0"/>
                        </a:rPr>
                        <a:t>They occur due to external factors</a:t>
                      </a:r>
                    </a:p>
                  </a:txBody>
                  <a:tcPr/>
                </a:tc>
                <a:tc>
                  <a:txBody>
                    <a:bodyPr/>
                    <a:lstStyle/>
                    <a:p>
                      <a:pPr algn="ctr"/>
                      <a:r>
                        <a:rPr lang="en-IN" sz="2800" dirty="0">
                          <a:latin typeface="Aptos" panose="020B0004020202020204" pitchFamily="34" charset="0"/>
                        </a:rPr>
                        <a:t>They occur due to logical mistakes or incorrect data</a:t>
                      </a:r>
                    </a:p>
                  </a:txBody>
                  <a:tcPr/>
                </a:tc>
                <a:extLst>
                  <a:ext uri="{0D108BD9-81ED-4DB2-BD59-A6C34878D82A}">
                    <a16:rowId xmlns:a16="http://schemas.microsoft.com/office/drawing/2014/main" val="3006259965"/>
                  </a:ext>
                </a:extLst>
              </a:tr>
            </a:tbl>
          </a:graphicData>
        </a:graphic>
      </p:graphicFrame>
    </p:spTree>
    <p:extLst>
      <p:ext uri="{BB962C8B-B14F-4D97-AF65-F5344CB8AC3E}">
        <p14:creationId xmlns:p14="http://schemas.microsoft.com/office/powerpoint/2010/main" val="206429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CCA0A-F931-EE6F-B4C5-C7A40A207F38}"/>
              </a:ext>
            </a:extLst>
          </p:cNvPr>
          <p:cNvSpPr>
            <a:spLocks noGrp="1"/>
          </p:cNvSpPr>
          <p:nvPr>
            <p:ph type="title" idx="4294967295"/>
          </p:nvPr>
        </p:nvSpPr>
        <p:spPr>
          <a:xfrm>
            <a:off x="2895600" y="-161365"/>
            <a:ext cx="6795247" cy="1019549"/>
          </a:xfrm>
        </p:spPr>
        <p:txBody>
          <a:bodyPr/>
          <a:lstStyle/>
          <a:p>
            <a:r>
              <a:rPr lang="en-IN" dirty="0"/>
              <a:t>Unchecked Exception</a:t>
            </a:r>
          </a:p>
        </p:txBody>
      </p:sp>
      <p:pic>
        <p:nvPicPr>
          <p:cNvPr id="4" name="Picture 3">
            <a:extLst>
              <a:ext uri="{FF2B5EF4-FFF2-40B4-BE49-F238E27FC236}">
                <a16:creationId xmlns:a16="http://schemas.microsoft.com/office/drawing/2014/main" id="{6433F29A-18AE-03F1-AE36-FDB45E140861}"/>
              </a:ext>
            </a:extLst>
          </p:cNvPr>
          <p:cNvPicPr>
            <a:picLocks noChangeAspect="1"/>
          </p:cNvPicPr>
          <p:nvPr/>
        </p:nvPicPr>
        <p:blipFill>
          <a:blip r:embed="rId2"/>
          <a:stretch>
            <a:fillRect/>
          </a:stretch>
        </p:blipFill>
        <p:spPr>
          <a:xfrm>
            <a:off x="615814" y="1120948"/>
            <a:ext cx="11182502" cy="4894370"/>
          </a:xfrm>
          <a:prstGeom prst="rect">
            <a:avLst/>
          </a:prstGeom>
        </p:spPr>
      </p:pic>
    </p:spTree>
    <p:extLst>
      <p:ext uri="{BB962C8B-B14F-4D97-AF65-F5344CB8AC3E}">
        <p14:creationId xmlns:p14="http://schemas.microsoft.com/office/powerpoint/2010/main" val="3812972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6876855-69FF-C17C-2C83-E92422E901FF}"/>
              </a:ext>
            </a:extLst>
          </p:cNvPr>
          <p:cNvPicPr>
            <a:picLocks noChangeAspect="1"/>
          </p:cNvPicPr>
          <p:nvPr/>
        </p:nvPicPr>
        <p:blipFill>
          <a:blip r:embed="rId2"/>
          <a:stretch>
            <a:fillRect/>
          </a:stretch>
        </p:blipFill>
        <p:spPr>
          <a:xfrm>
            <a:off x="615558" y="373549"/>
            <a:ext cx="11092474" cy="3804003"/>
          </a:xfrm>
          <a:prstGeom prst="rect">
            <a:avLst/>
          </a:prstGeom>
        </p:spPr>
      </p:pic>
      <p:pic>
        <p:nvPicPr>
          <p:cNvPr id="8" name="Picture 7">
            <a:extLst>
              <a:ext uri="{FF2B5EF4-FFF2-40B4-BE49-F238E27FC236}">
                <a16:creationId xmlns:a16="http://schemas.microsoft.com/office/drawing/2014/main" id="{187A1856-8A48-2DA8-32BA-4F0ADE5B6FE2}"/>
              </a:ext>
            </a:extLst>
          </p:cNvPr>
          <p:cNvPicPr>
            <a:picLocks noChangeAspect="1"/>
          </p:cNvPicPr>
          <p:nvPr/>
        </p:nvPicPr>
        <p:blipFill>
          <a:blip r:embed="rId3"/>
          <a:stretch>
            <a:fillRect/>
          </a:stretch>
        </p:blipFill>
        <p:spPr>
          <a:xfrm>
            <a:off x="615558" y="4317230"/>
            <a:ext cx="10993736" cy="2092535"/>
          </a:xfrm>
          <a:prstGeom prst="rect">
            <a:avLst/>
          </a:prstGeom>
        </p:spPr>
      </p:pic>
    </p:spTree>
    <p:extLst>
      <p:ext uri="{BB962C8B-B14F-4D97-AF65-F5344CB8AC3E}">
        <p14:creationId xmlns:p14="http://schemas.microsoft.com/office/powerpoint/2010/main" val="928782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EF10A-CFC5-1302-029D-D014C81B6BC5}"/>
              </a:ext>
            </a:extLst>
          </p:cNvPr>
          <p:cNvSpPr>
            <a:spLocks noGrp="1"/>
          </p:cNvSpPr>
          <p:nvPr>
            <p:ph type="title"/>
          </p:nvPr>
        </p:nvSpPr>
        <p:spPr/>
        <p:txBody>
          <a:bodyPr/>
          <a:lstStyle/>
          <a:p>
            <a:r>
              <a:rPr lang="en-US" dirty="0">
                <a:solidFill>
                  <a:srgbClr val="C00000"/>
                </a:solidFill>
              </a:rPr>
              <a:t>Exception Handling </a:t>
            </a:r>
            <a:r>
              <a:rPr lang="en-IN" dirty="0">
                <a:solidFill>
                  <a:srgbClr val="C00000"/>
                </a:solidFill>
              </a:rPr>
              <a:t>Keywords </a:t>
            </a:r>
          </a:p>
        </p:txBody>
      </p:sp>
      <p:sp>
        <p:nvSpPr>
          <p:cNvPr id="3" name="Content Placeholder 2">
            <a:extLst>
              <a:ext uri="{FF2B5EF4-FFF2-40B4-BE49-F238E27FC236}">
                <a16:creationId xmlns:a16="http://schemas.microsoft.com/office/drawing/2014/main" id="{FA0DF112-872D-E6DC-DE41-FC06347415C0}"/>
              </a:ext>
            </a:extLst>
          </p:cNvPr>
          <p:cNvSpPr>
            <a:spLocks noGrp="1"/>
          </p:cNvSpPr>
          <p:nvPr>
            <p:ph idx="1"/>
          </p:nvPr>
        </p:nvSpPr>
        <p:spPr/>
        <p:txBody>
          <a:bodyPr>
            <a:noAutofit/>
          </a:bodyPr>
          <a:lstStyle/>
          <a:p>
            <a:r>
              <a:rPr lang="en-US" sz="3200" dirty="0">
                <a:solidFill>
                  <a:schemeClr val="tx1"/>
                </a:solidFill>
              </a:rPr>
              <a:t>Java exception handling is managed via five keywords: </a:t>
            </a:r>
          </a:p>
          <a:p>
            <a:r>
              <a:rPr lang="en-US" sz="3200" b="1" i="1" dirty="0">
                <a:solidFill>
                  <a:schemeClr val="tx1"/>
                </a:solidFill>
              </a:rPr>
              <a:t>Try </a:t>
            </a:r>
          </a:p>
          <a:p>
            <a:r>
              <a:rPr lang="en-US" sz="3200" b="1" i="1" dirty="0">
                <a:solidFill>
                  <a:schemeClr val="tx1"/>
                </a:solidFill>
              </a:rPr>
              <a:t>Catch</a:t>
            </a:r>
          </a:p>
          <a:p>
            <a:r>
              <a:rPr lang="en-US" sz="3200" b="1" i="1" dirty="0">
                <a:solidFill>
                  <a:schemeClr val="tx1"/>
                </a:solidFill>
              </a:rPr>
              <a:t>Finally</a:t>
            </a:r>
          </a:p>
          <a:p>
            <a:r>
              <a:rPr lang="en-US" sz="3200" b="1" i="1" dirty="0">
                <a:solidFill>
                  <a:schemeClr val="tx1"/>
                </a:solidFill>
              </a:rPr>
              <a:t>Throw </a:t>
            </a:r>
          </a:p>
          <a:p>
            <a:r>
              <a:rPr lang="en-US" sz="3200" b="1" i="1" dirty="0">
                <a:solidFill>
                  <a:schemeClr val="tx1"/>
                </a:solidFill>
              </a:rPr>
              <a:t>Throws</a:t>
            </a:r>
          </a:p>
          <a:p>
            <a:endParaRPr lang="en-US" sz="3200" dirty="0">
              <a:solidFill>
                <a:schemeClr val="tx1"/>
              </a:solidFill>
            </a:endParaRPr>
          </a:p>
          <a:p>
            <a:endParaRPr lang="en-IN" sz="3200" dirty="0">
              <a:solidFill>
                <a:schemeClr val="tx1"/>
              </a:solidFill>
            </a:endParaRPr>
          </a:p>
        </p:txBody>
      </p:sp>
    </p:spTree>
    <p:extLst>
      <p:ext uri="{BB962C8B-B14F-4D97-AF65-F5344CB8AC3E}">
        <p14:creationId xmlns:p14="http://schemas.microsoft.com/office/powerpoint/2010/main" val="237649187"/>
      </p:ext>
    </p:extLst>
  </p:cSld>
  <p:clrMapOvr>
    <a:masterClrMapping/>
  </p:clrMapOvr>
</p:sld>
</file>

<file path=ppt/theme/theme1.xml><?xml version="1.0" encoding="utf-8"?>
<a:theme xmlns:a="http://schemas.openxmlformats.org/drawingml/2006/main" name="1_RetrospectVTI">
  <a:themeElements>
    <a:clrScheme name="Custom 21">
      <a:dk1>
        <a:sysClr val="windowText" lastClr="000000"/>
      </a:dk1>
      <a:lt1>
        <a:sysClr val="window" lastClr="FFFFFF"/>
      </a:lt1>
      <a:dk2>
        <a:srgbClr val="1F8094"/>
      </a:dk2>
      <a:lt2>
        <a:srgbClr val="E7E6E6"/>
      </a:lt2>
      <a:accent1>
        <a:srgbClr val="FFFFFF"/>
      </a:accent1>
      <a:accent2>
        <a:srgbClr val="60DE72"/>
      </a:accent2>
      <a:accent3>
        <a:srgbClr val="DDCC64"/>
      </a:accent3>
      <a:accent4>
        <a:srgbClr val="F49D50"/>
      </a:accent4>
      <a:accent5>
        <a:srgbClr val="E44951"/>
      </a:accent5>
      <a:accent6>
        <a:srgbClr val="D666F9"/>
      </a:accent6>
      <a:hlink>
        <a:srgbClr val="4BF7ED"/>
      </a:hlink>
      <a:folHlink>
        <a:srgbClr val="95E9F4"/>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05027338B3483489D2F7B47120A4937" ma:contentTypeVersion="4" ma:contentTypeDescription="Create a new document." ma:contentTypeScope="" ma:versionID="c7a0a30ed5dc66330919c0d6887e3933">
  <xsd:schema xmlns:xsd="http://www.w3.org/2001/XMLSchema" xmlns:xs="http://www.w3.org/2001/XMLSchema" xmlns:p="http://schemas.microsoft.com/office/2006/metadata/properties" xmlns:ns2="38a45cfc-84e9-422d-a71c-6e6cc9786f7d" targetNamespace="http://schemas.microsoft.com/office/2006/metadata/properties" ma:root="true" ma:fieldsID="5cc9eda084dc9d26852c022c8223016f" ns2:_="">
    <xsd:import namespace="38a45cfc-84e9-422d-a71c-6e6cc9786f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8a45cfc-84e9-422d-a71c-6e6cc9786f7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7482508-2773-443A-A074-70200955FC5B}"/>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{FCD62DA5-D595-4B28-BE42-A0C936449C97}tf33845126_win32</Template>
  <TotalTime>1032</TotalTime>
  <Words>713</Words>
  <Application>Microsoft Office PowerPoint</Application>
  <PresentationFormat>Widescreen</PresentationFormat>
  <Paragraphs>87</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Aptos</vt:lpstr>
      <vt:lpstr>Bookman Old Style</vt:lpstr>
      <vt:lpstr>Calibri</vt:lpstr>
      <vt:lpstr>erdana</vt:lpstr>
      <vt:lpstr>Franklin Gothic Book</vt:lpstr>
      <vt:lpstr>Times New Roman</vt:lpstr>
      <vt:lpstr>Wingdings</vt:lpstr>
      <vt:lpstr>1_RetrospectVTI</vt:lpstr>
      <vt:lpstr>Module 5: Exception Handling</vt:lpstr>
      <vt:lpstr>What is Exception?</vt:lpstr>
      <vt:lpstr>Exception Handling</vt:lpstr>
      <vt:lpstr>PowerPoint Presentation</vt:lpstr>
      <vt:lpstr>Types of Exception</vt:lpstr>
      <vt:lpstr>Checked &amp; Unchecked Exceptions</vt:lpstr>
      <vt:lpstr>Unchecked Exception</vt:lpstr>
      <vt:lpstr>PowerPoint Presentation</vt:lpstr>
      <vt:lpstr>Exception Handling Keywords </vt:lpstr>
      <vt:lpstr>Java Exception Keywords </vt:lpstr>
      <vt:lpstr>Try and Catch</vt:lpstr>
      <vt:lpstr>1. Try .. Catch block</vt:lpstr>
      <vt:lpstr>PowerPoint Presentation</vt:lpstr>
      <vt:lpstr>1. Try…. Catch </vt:lpstr>
      <vt:lpstr>PowerPoint Presentation</vt:lpstr>
      <vt:lpstr>PowerPoint Presentation</vt:lpstr>
      <vt:lpstr>PowerPoint Presentation</vt:lpstr>
      <vt:lpstr>2. finally</vt:lpstr>
      <vt:lpstr>Syntax</vt:lpstr>
      <vt:lpstr>PowerPoint Presentation</vt:lpstr>
      <vt:lpstr>PowerPoint Presentation</vt:lpstr>
      <vt:lpstr>3. Throw </vt:lpstr>
      <vt:lpstr>PowerPoint Presentation</vt:lpstr>
      <vt:lpstr>throws</vt:lpstr>
      <vt:lpstr>Example: Throws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5: Exception Handling</dc:title>
  <dc:creator>Chrishia Christudhas</dc:creator>
  <cp:lastModifiedBy>Soni Raj</cp:lastModifiedBy>
  <cp:revision>19</cp:revision>
  <dcterms:created xsi:type="dcterms:W3CDTF">2023-05-25T16:30:00Z</dcterms:created>
  <dcterms:modified xsi:type="dcterms:W3CDTF">2025-03-05T06:16:57Z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0x010100B05027338B3483489D2F7B47120A4937</vt:lpwstr>
  </property>
</Properties>
</file>