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62" r:id="rId6"/>
    <p:sldId id="363" r:id="rId7"/>
    <p:sldId id="365" r:id="rId8"/>
    <p:sldId id="260" r:id="rId9"/>
    <p:sldId id="261" r:id="rId10"/>
    <p:sldId id="262" r:id="rId11"/>
    <p:sldId id="263" r:id="rId12"/>
    <p:sldId id="265" r:id="rId13"/>
    <p:sldId id="266" r:id="rId14"/>
    <p:sldId id="3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D9BE-1B8F-56FA-965E-D68D4FFC7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6: IO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B5E4-21EA-25D4-247E-B5BEE3515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9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01F4-40A2-DBBB-142A-CBA9EC03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reader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D9FC9-F940-12D1-027F-E9221C232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72" y="2042066"/>
            <a:ext cx="5869251" cy="4278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9E38B-0D99-937E-38D6-63F29520B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300" y="2548104"/>
            <a:ext cx="3514594" cy="25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0E70-F9A1-F746-DF31-3D5F5B7C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writer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42956-3A42-958D-0CF0-E40D9FF8B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33" y="2106515"/>
            <a:ext cx="6306430" cy="421360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871698-E47A-4A84-05CE-8759AC9B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782" y="1851418"/>
            <a:ext cx="3470042" cy="172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22F749-E0DC-176A-C0A0-A6CC5AADD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65" y="3995255"/>
            <a:ext cx="2902202" cy="21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5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A8F6-FC82-F396-65E2-FF313EDE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Buffered input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D2EB5-2A50-5EFD-4321-AB335BE4D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431" y="2002286"/>
            <a:ext cx="6865499" cy="44523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56294-9317-1A6D-A868-4511E224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440" y="3997632"/>
            <a:ext cx="2809129" cy="15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4A9-04D3-5BCA-F912-DD72FEEB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Buffered output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97DFD-0357-2A06-BC55-5284E6E6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88883"/>
            <a:ext cx="7411484" cy="3966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25753-CCB9-374E-185B-AA25E16B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48" y="2084489"/>
            <a:ext cx="3015760" cy="1559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154A8-9F47-D636-4D30-07E99AD3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35" y="4172363"/>
            <a:ext cx="3029373" cy="19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1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585E2-3FF8-60B9-EDAE-F15E945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3" y="1580521"/>
            <a:ext cx="11257174" cy="35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3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F9A5-23EB-C982-2CC0-6E9FDF1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output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BBBAC-26B7-BDB5-190F-DDBB77671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38182"/>
            <a:ext cx="7204655" cy="3886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5EF47-3C7F-3092-C024-7C3180A7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206" y="2138182"/>
            <a:ext cx="3559602" cy="20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67B4-8748-A0AC-7ECB-A0171367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3100-10B9-F36D-09FD-A2130CA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80" y="2727343"/>
            <a:ext cx="11029615" cy="3678303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Java, I/O streams are used to handle input and output operations. They provide a convenient way to read and write data to and from different sources</a:t>
            </a:r>
          </a:p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stream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read data from the source.</a:t>
            </a:r>
          </a:p>
          <a:p>
            <a:pPr algn="l"/>
            <a:endParaRPr lang="en-US" sz="32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write data to the destination.</a:t>
            </a:r>
          </a:p>
          <a:p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5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2714-0655-8F27-8E67-96D6340D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 streams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4F122-A505-6199-FF36-9803C7E5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392" y="2648328"/>
            <a:ext cx="6031299" cy="26767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F3999-E51D-EB94-D1D2-533BF10A85EE}"/>
              </a:ext>
            </a:extLst>
          </p:cNvPr>
          <p:cNvSpPr txBox="1"/>
          <p:nvPr/>
        </p:nvSpPr>
        <p:spPr>
          <a:xfrm>
            <a:off x="9769289" y="366351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Stream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0C3F61-D238-46DC-7D34-D7D94ED61087}"/>
              </a:ext>
            </a:extLst>
          </p:cNvPr>
          <p:cNvCxnSpPr/>
          <p:nvPr/>
        </p:nvCxnSpPr>
        <p:spPr>
          <a:xfrm>
            <a:off x="7422776" y="3986681"/>
            <a:ext cx="234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8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FDF6-3DF7-C929-E6B3-B5604C02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0F0E-B4F9-8ADD-AC27-369C46C2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62" y="1911555"/>
            <a:ext cx="11029615" cy="45564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Stream </a:t>
            </a:r>
          </a:p>
          <a:p>
            <a:pPr marL="0" indent="0" algn="l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euclid_circular_a"/>
              </a:rPr>
              <a:t>Byte stream reads and writes a single byte (8 bits) of data.</a:t>
            </a:r>
          </a:p>
          <a:p>
            <a:pPr marL="0" indent="0" algn="l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euclid_circular_a"/>
              </a:rPr>
              <a:t>All byte stream classes are derived from base abstract classes called </a:t>
            </a:r>
            <a:r>
              <a:rPr lang="en-US" sz="2400" dirty="0" err="1">
                <a:latin typeface="euclid_circular_a"/>
              </a:rPr>
              <a:t>I</a:t>
            </a:r>
            <a:r>
              <a:rPr lang="en-US" sz="2400" b="0" i="0" dirty="0" err="1">
                <a:effectLst/>
                <a:latin typeface="euclid_circular_a"/>
              </a:rPr>
              <a:t>nputStream</a:t>
            </a:r>
            <a:r>
              <a:rPr lang="en-US" sz="2400" b="0" i="0" dirty="0">
                <a:effectLst/>
                <a:latin typeface="euclid_circular_a"/>
              </a:rPr>
              <a:t> 	and </a:t>
            </a:r>
            <a:r>
              <a:rPr lang="en-US" sz="2400" b="0" i="0" dirty="0" err="1">
                <a:effectLst/>
                <a:latin typeface="euclid_circular_a"/>
              </a:rPr>
              <a:t>OutputStream</a:t>
            </a:r>
            <a:r>
              <a:rPr lang="en-US" sz="2400" b="0" i="0" dirty="0">
                <a:effectLst/>
                <a:latin typeface="euclid_circular_a"/>
              </a:rPr>
              <a:t>.</a:t>
            </a:r>
          </a:p>
          <a:p>
            <a:pPr marL="0" indent="0" algn="l">
              <a:buNone/>
            </a:pP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Stream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euclid_circular_a"/>
              </a:rPr>
              <a:t>	Character stream is used to read and write characters of data.</a:t>
            </a:r>
          </a:p>
          <a:p>
            <a:pPr marL="0" indent="0" algn="l">
              <a:buNone/>
            </a:pPr>
            <a:r>
              <a:rPr lang="en-US" sz="2400" dirty="0">
                <a:latin typeface="euclid_circular_a"/>
                <a:cs typeface="Times New Roman" panose="02020603050405020304" pitchFamily="18" charset="0"/>
              </a:rPr>
              <a:t>	</a:t>
            </a:r>
            <a:r>
              <a:rPr lang="en-US" sz="2400" b="0" i="0" dirty="0">
                <a:effectLst/>
                <a:latin typeface="euclid_circular_a"/>
              </a:rPr>
              <a:t>All the character stream classes are derived from base abstract classes Reader and 	Writer.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3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6D2-9AE9-4F31-BEA6-80937557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Byte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CAD8-EDD9-4BAA-81CA-6F5EE522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1566-9D25-4B9C-9D5E-1351A919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8CB29-364F-CA76-622B-8C79CCE8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44" y="702156"/>
            <a:ext cx="7137644" cy="598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56D2-9AE9-4F31-BEA6-80937557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Character Streams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CAD8-EDD9-4BAA-81CA-6F5EE522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1566-9D25-4B9C-9D5E-1351A919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BC22B-46A6-B5FB-541D-C4B24E1F9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17" y="702156"/>
            <a:ext cx="7258623" cy="60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F463-E395-7776-34B0-955ABE35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0AEA-01AE-7E9C-8EAE-0F0C9259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3492"/>
            <a:ext cx="11029615" cy="3905308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various classes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to work with I/O streams. Some commonly used classes for I/O operations include: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and writing raw binary data.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and writing character data.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reading and writing from files.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reading and writing of text from character streams.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5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01DB-304D-E563-D551-96A55CD6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input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00657-40D2-FE70-6CBA-5B4C4F272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14" y="2181050"/>
            <a:ext cx="6893527" cy="41121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1A658-15CA-07F1-E8C3-341F81A3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760" y="1892309"/>
            <a:ext cx="2119957" cy="19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8300-2C46-04CA-0B42-ADCF4E34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output stream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FB84F-34D1-0F30-0910-36AF41064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73148"/>
            <a:ext cx="7459116" cy="4082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DBACA-EEFC-2B58-061F-CA3519EA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536" y="2073148"/>
            <a:ext cx="2660982" cy="1665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34103-F9B0-585A-8FAF-43E107758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236" y="4217991"/>
            <a:ext cx="238158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00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B4F2D0-B0A9-4E79-8C95-C2D7F119F762}"/>
</file>

<file path=customXml/itemProps2.xml><?xml version="1.0" encoding="utf-8"?>
<ds:datastoreItem xmlns:ds="http://schemas.openxmlformats.org/officeDocument/2006/customXml" ds:itemID="{CE2D2864-89C1-45AC-A31B-FAE7BB92F335}"/>
</file>

<file path=customXml/itemProps3.xml><?xml version="1.0" encoding="utf-8"?>
<ds:datastoreItem xmlns:ds="http://schemas.openxmlformats.org/officeDocument/2006/customXml" ds:itemID="{D54F4346-EC8B-400C-A742-5D229597676C}"/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700</TotalTime>
  <Words>237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euclid_circular_a</vt:lpstr>
      <vt:lpstr>Gill Sans MT</vt:lpstr>
      <vt:lpstr>Times New Roman</vt:lpstr>
      <vt:lpstr>Wingdings 2</vt:lpstr>
      <vt:lpstr>Dividend</vt:lpstr>
      <vt:lpstr>Module 6: IO Streams</vt:lpstr>
      <vt:lpstr>IO streams</vt:lpstr>
      <vt:lpstr>IO streams</vt:lpstr>
      <vt:lpstr>Types of streams</vt:lpstr>
      <vt:lpstr>Byte Streams</vt:lpstr>
      <vt:lpstr>Character Streams</vt:lpstr>
      <vt:lpstr>PowerPoint Presentation</vt:lpstr>
      <vt:lpstr>File input stream</vt:lpstr>
      <vt:lpstr>File output stream</vt:lpstr>
      <vt:lpstr>File reader</vt:lpstr>
      <vt:lpstr>File writer</vt:lpstr>
      <vt:lpstr>Buffered input stream</vt:lpstr>
      <vt:lpstr>Buffered output stream</vt:lpstr>
      <vt:lpstr>PowerPoint Presentation</vt:lpstr>
      <vt:lpstr>Print output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IO Streams</dc:title>
  <dc:creator>Chrishia Christudhas</dc:creator>
  <cp:lastModifiedBy>Soni Raj</cp:lastModifiedBy>
  <cp:revision>7</cp:revision>
  <dcterms:created xsi:type="dcterms:W3CDTF">2023-06-02T04:57:40Z</dcterms:created>
  <dcterms:modified xsi:type="dcterms:W3CDTF">2025-03-12T06:06:04Z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