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1885" r:id="rId6"/>
    <p:sldId id="1890" r:id="rId7"/>
    <p:sldId id="1891" r:id="rId8"/>
    <p:sldId id="1889" r:id="rId9"/>
    <p:sldId id="303" r:id="rId10"/>
    <p:sldId id="260" r:id="rId11"/>
    <p:sldId id="1892" r:id="rId12"/>
    <p:sldId id="1893" r:id="rId13"/>
    <p:sldId id="259" r:id="rId14"/>
    <p:sldId id="1895" r:id="rId15"/>
    <p:sldId id="304" r:id="rId16"/>
    <p:sldId id="261" r:id="rId17"/>
    <p:sldId id="1886" r:id="rId18"/>
    <p:sldId id="18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3D249-7B9E-4099-93FC-85A0A71A896B}" v="8" dt="2025-03-23T16:37:3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E903D249-7B9E-4099-93FC-85A0A71A896B}"/>
    <pc:docChg chg="undo custSel addSld delSld modSld sldOrd">
      <pc:chgData name="Chrishia Christudhas" userId="b27dcc0655e73d90" providerId="LiveId" clId="{E903D249-7B9E-4099-93FC-85A0A71A896B}" dt="2025-03-24T03:30:40.776" v="468" actId="1076"/>
      <pc:docMkLst>
        <pc:docMk/>
      </pc:docMkLst>
      <pc:sldChg chg="modSp mod">
        <pc:chgData name="Chrishia Christudhas" userId="b27dcc0655e73d90" providerId="LiveId" clId="{E903D249-7B9E-4099-93FC-85A0A71A896B}" dt="2025-03-23T14:35:56.111" v="397" actId="20577"/>
        <pc:sldMkLst>
          <pc:docMk/>
          <pc:sldMk cId="500498649" sldId="259"/>
        </pc:sldMkLst>
        <pc:spChg chg="mod">
          <ac:chgData name="Chrishia Christudhas" userId="b27dcc0655e73d90" providerId="LiveId" clId="{E903D249-7B9E-4099-93FC-85A0A71A896B}" dt="2025-03-23T14:35:56.111" v="397" actId="20577"/>
          <ac:spMkLst>
            <pc:docMk/>
            <pc:sldMk cId="500498649" sldId="259"/>
            <ac:spMk id="3" creationId="{F33FACB4-B267-7B6A-EC86-4975E78A9852}"/>
          </ac:spMkLst>
        </pc:spChg>
      </pc:sldChg>
      <pc:sldChg chg="addSp delSp modSp mod">
        <pc:chgData name="Chrishia Christudhas" userId="b27dcc0655e73d90" providerId="LiveId" clId="{E903D249-7B9E-4099-93FC-85A0A71A896B}" dt="2025-03-23T15:33:13.269" v="444" actId="1076"/>
        <pc:sldMkLst>
          <pc:docMk/>
          <pc:sldMk cId="3996600183" sldId="260"/>
        </pc:sldMkLst>
        <pc:spChg chg="mod">
          <ac:chgData name="Chrishia Christudhas" userId="b27dcc0655e73d90" providerId="LiveId" clId="{E903D249-7B9E-4099-93FC-85A0A71A896B}" dt="2025-03-23T14:30:06.224" v="324" actId="20577"/>
          <ac:spMkLst>
            <pc:docMk/>
            <pc:sldMk cId="3996600183" sldId="260"/>
            <ac:spMk id="2" creationId="{5AC6C42B-C24D-5467-E358-1A4C7BF522D8}"/>
          </ac:spMkLst>
        </pc:spChg>
        <pc:picChg chg="mod">
          <ac:chgData name="Chrishia Christudhas" userId="b27dcc0655e73d90" providerId="LiveId" clId="{E903D249-7B9E-4099-93FC-85A0A71A896B}" dt="2025-03-23T15:33:13.269" v="444" actId="1076"/>
          <ac:picMkLst>
            <pc:docMk/>
            <pc:sldMk cId="3996600183" sldId="260"/>
            <ac:picMk id="6" creationId="{99CD5E6A-ABA5-0883-CA5D-0E1CD514F625}"/>
          </ac:picMkLst>
        </pc:picChg>
      </pc:sldChg>
      <pc:sldChg chg="addSp delSp modSp mod">
        <pc:chgData name="Chrishia Christudhas" userId="b27dcc0655e73d90" providerId="LiveId" clId="{E903D249-7B9E-4099-93FC-85A0A71A896B}" dt="2025-03-23T14:37:02.197" v="398" actId="1076"/>
        <pc:sldMkLst>
          <pc:docMk/>
          <pc:sldMk cId="1626942535" sldId="261"/>
        </pc:sldMkLst>
        <pc:picChg chg="mod">
          <ac:chgData name="Chrishia Christudhas" userId="b27dcc0655e73d90" providerId="LiveId" clId="{E903D249-7B9E-4099-93FC-85A0A71A896B}" dt="2025-03-23T14:37:02.197" v="398" actId="1076"/>
          <ac:picMkLst>
            <pc:docMk/>
            <pc:sldMk cId="1626942535" sldId="261"/>
            <ac:picMk id="3" creationId="{FB669687-EBF3-0EF8-AC92-7F05B175775C}"/>
          </ac:picMkLst>
        </pc:picChg>
      </pc:sldChg>
      <pc:sldChg chg="del">
        <pc:chgData name="Chrishia Christudhas" userId="b27dcc0655e73d90" providerId="LiveId" clId="{E903D249-7B9E-4099-93FC-85A0A71A896B}" dt="2025-03-17T04:04:19.664" v="20" actId="2696"/>
        <pc:sldMkLst>
          <pc:docMk/>
          <pc:sldMk cId="1265939620" sldId="290"/>
        </pc:sldMkLst>
      </pc:sldChg>
      <pc:sldChg chg="del">
        <pc:chgData name="Chrishia Christudhas" userId="b27dcc0655e73d90" providerId="LiveId" clId="{E903D249-7B9E-4099-93FC-85A0A71A896B}" dt="2025-03-17T04:04:19.664" v="20" actId="2696"/>
        <pc:sldMkLst>
          <pc:docMk/>
          <pc:sldMk cId="4117153350" sldId="297"/>
        </pc:sldMkLst>
      </pc:sldChg>
      <pc:sldChg chg="del">
        <pc:chgData name="Chrishia Christudhas" userId="b27dcc0655e73d90" providerId="LiveId" clId="{E903D249-7B9E-4099-93FC-85A0A71A896B}" dt="2025-03-17T04:04:19.664" v="20" actId="2696"/>
        <pc:sldMkLst>
          <pc:docMk/>
          <pc:sldMk cId="2326634757" sldId="305"/>
        </pc:sldMkLst>
      </pc:sldChg>
      <pc:sldChg chg="modSp mod">
        <pc:chgData name="Chrishia Christudhas" userId="b27dcc0655e73d90" providerId="LiveId" clId="{E903D249-7B9E-4099-93FC-85A0A71A896B}" dt="2025-03-24T03:30:12.146" v="463" actId="14100"/>
        <pc:sldMkLst>
          <pc:docMk/>
          <pc:sldMk cId="3112490549" sldId="1885"/>
        </pc:sldMkLst>
        <pc:spChg chg="mod">
          <ac:chgData name="Chrishia Christudhas" userId="b27dcc0655e73d90" providerId="LiveId" clId="{E903D249-7B9E-4099-93FC-85A0A71A896B}" dt="2025-03-24T03:30:12.146" v="463" actId="14100"/>
          <ac:spMkLst>
            <pc:docMk/>
            <pc:sldMk cId="3112490549" sldId="1885"/>
            <ac:spMk id="3" creationId="{0543138B-AAC5-9081-2137-18DEACE40F2A}"/>
          </ac:spMkLst>
        </pc:spChg>
      </pc:sldChg>
      <pc:sldChg chg="modSp mod">
        <pc:chgData name="Chrishia Christudhas" userId="b27dcc0655e73d90" providerId="LiveId" clId="{E903D249-7B9E-4099-93FC-85A0A71A896B}" dt="2025-03-17T03:55:54.448" v="17" actId="1076"/>
        <pc:sldMkLst>
          <pc:docMk/>
          <pc:sldMk cId="3382649275" sldId="1886"/>
        </pc:sldMkLst>
        <pc:picChg chg="mod">
          <ac:chgData name="Chrishia Christudhas" userId="b27dcc0655e73d90" providerId="LiveId" clId="{E903D249-7B9E-4099-93FC-85A0A71A896B}" dt="2025-03-17T03:55:54.448" v="17" actId="1076"/>
          <ac:picMkLst>
            <pc:docMk/>
            <pc:sldMk cId="3382649275" sldId="1886"/>
            <ac:picMk id="4" creationId="{D7A59679-798F-5D60-E170-F255266A46FD}"/>
          </ac:picMkLst>
        </pc:picChg>
      </pc:sldChg>
      <pc:sldChg chg="del">
        <pc:chgData name="Chrishia Christudhas" userId="b27dcc0655e73d90" providerId="LiveId" clId="{E903D249-7B9E-4099-93FC-85A0A71A896B}" dt="2025-03-17T04:05:31.066" v="22" actId="47"/>
        <pc:sldMkLst>
          <pc:docMk/>
          <pc:sldMk cId="832535085" sldId="1888"/>
        </pc:sldMkLst>
      </pc:sldChg>
      <pc:sldChg chg="modSp mod">
        <pc:chgData name="Chrishia Christudhas" userId="b27dcc0655e73d90" providerId="LiveId" clId="{E903D249-7B9E-4099-93FC-85A0A71A896B}" dt="2025-03-23T14:17:32.460" v="306" actId="20577"/>
        <pc:sldMkLst>
          <pc:docMk/>
          <pc:sldMk cId="3013575606" sldId="1889"/>
        </pc:sldMkLst>
        <pc:spChg chg="mod">
          <ac:chgData name="Chrishia Christudhas" userId="b27dcc0655e73d90" providerId="LiveId" clId="{E903D249-7B9E-4099-93FC-85A0A71A896B}" dt="2025-03-23T14:17:32.460" v="306" actId="20577"/>
          <ac:spMkLst>
            <pc:docMk/>
            <pc:sldMk cId="3013575606" sldId="1889"/>
            <ac:spMk id="3" creationId="{25D795B0-6183-F327-59AD-632CD363D122}"/>
          </ac:spMkLst>
        </pc:spChg>
      </pc:sldChg>
      <pc:sldChg chg="del">
        <pc:chgData name="Chrishia Christudhas" userId="b27dcc0655e73d90" providerId="LiveId" clId="{E903D249-7B9E-4099-93FC-85A0A71A896B}" dt="2025-03-17T04:04:19.664" v="20" actId="2696"/>
        <pc:sldMkLst>
          <pc:docMk/>
          <pc:sldMk cId="3321225480" sldId="1890"/>
        </pc:sldMkLst>
      </pc:sldChg>
      <pc:sldChg chg="addSp delSp modSp new mod ord">
        <pc:chgData name="Chrishia Christudhas" userId="b27dcc0655e73d90" providerId="LiveId" clId="{E903D249-7B9E-4099-93FC-85A0A71A896B}" dt="2025-03-24T03:30:40.776" v="468" actId="1076"/>
        <pc:sldMkLst>
          <pc:docMk/>
          <pc:sldMk cId="3985427031" sldId="1890"/>
        </pc:sldMkLst>
        <pc:spChg chg="mod">
          <ac:chgData name="Chrishia Christudhas" userId="b27dcc0655e73d90" providerId="LiveId" clId="{E903D249-7B9E-4099-93FC-85A0A71A896B}" dt="2025-03-17T04:15:55.367" v="43" actId="207"/>
          <ac:spMkLst>
            <pc:docMk/>
            <pc:sldMk cId="3985427031" sldId="1890"/>
            <ac:spMk id="2" creationId="{60BA7962-9FCE-99C1-72A9-11A24799D5EC}"/>
          </ac:spMkLst>
        </pc:spChg>
        <pc:spChg chg="del mod">
          <ac:chgData name="Chrishia Christudhas" userId="b27dcc0655e73d90" providerId="LiveId" clId="{E903D249-7B9E-4099-93FC-85A0A71A896B}" dt="2025-03-24T03:30:30.972" v="464" actId="478"/>
          <ac:spMkLst>
            <pc:docMk/>
            <pc:sldMk cId="3985427031" sldId="1890"/>
            <ac:spMk id="3" creationId="{2B96E3B2-5C30-2EAA-B11B-3F6B8651BBE8}"/>
          </ac:spMkLst>
        </pc:spChg>
        <pc:spChg chg="del mod">
          <ac:chgData name="Chrishia Christudhas" userId="b27dcc0655e73d90" providerId="LiveId" clId="{E903D249-7B9E-4099-93FC-85A0A71A896B}" dt="2025-03-23T08:18:06.198" v="179" actId="478"/>
          <ac:spMkLst>
            <pc:docMk/>
            <pc:sldMk cId="3985427031" sldId="1890"/>
            <ac:spMk id="4" creationId="{93171045-898E-CAE5-51B6-8BB3091987CD}"/>
          </ac:spMkLst>
        </pc:spChg>
        <pc:spChg chg="add del mod">
          <ac:chgData name="Chrishia Christudhas" userId="b27dcc0655e73d90" providerId="LiveId" clId="{E903D249-7B9E-4099-93FC-85A0A71A896B}" dt="2025-03-24T03:30:36.648" v="466" actId="478"/>
          <ac:spMkLst>
            <pc:docMk/>
            <pc:sldMk cId="3985427031" sldId="1890"/>
            <ac:spMk id="5" creationId="{B2EB0BCC-6534-4408-E146-42D110B074B8}"/>
          </ac:spMkLst>
        </pc:spChg>
        <pc:spChg chg="del mod">
          <ac:chgData name="Chrishia Christudhas" userId="b27dcc0655e73d90" providerId="LiveId" clId="{E903D249-7B9E-4099-93FC-85A0A71A896B}" dt="2025-03-23T08:18:03.862" v="178" actId="478"/>
          <ac:spMkLst>
            <pc:docMk/>
            <pc:sldMk cId="3985427031" sldId="1890"/>
            <ac:spMk id="5" creationId="{D15EB68D-7FFF-A105-FCB7-E025F3894178}"/>
          </ac:spMkLst>
        </pc:spChg>
        <pc:picChg chg="add mod">
          <ac:chgData name="Chrishia Christudhas" userId="b27dcc0655e73d90" providerId="LiveId" clId="{E903D249-7B9E-4099-93FC-85A0A71A896B}" dt="2025-03-24T03:30:40.776" v="468" actId="1076"/>
          <ac:picMkLst>
            <pc:docMk/>
            <pc:sldMk cId="3985427031" sldId="1890"/>
            <ac:picMk id="8" creationId="{95281D2B-41F1-9A60-6110-A6B5F62C1664}"/>
          </ac:picMkLst>
        </pc:picChg>
      </pc:sldChg>
      <pc:sldChg chg="modSp del mod">
        <pc:chgData name="Chrishia Christudhas" userId="b27dcc0655e73d90" providerId="LiveId" clId="{E903D249-7B9E-4099-93FC-85A0A71A896B}" dt="2025-03-17T04:04:19.664" v="20" actId="2696"/>
        <pc:sldMkLst>
          <pc:docMk/>
          <pc:sldMk cId="1195353962" sldId="1891"/>
        </pc:sldMkLst>
      </pc:sldChg>
      <pc:sldChg chg="addSp delSp modSp new mod">
        <pc:chgData name="Chrishia Christudhas" userId="b27dcc0655e73d90" providerId="LiveId" clId="{E903D249-7B9E-4099-93FC-85A0A71A896B}" dt="2025-03-23T14:15:10.831" v="182" actId="1076"/>
        <pc:sldMkLst>
          <pc:docMk/>
          <pc:sldMk cId="1414159747" sldId="1891"/>
        </pc:sldMkLst>
        <pc:spChg chg="mod">
          <ac:chgData name="Chrishia Christudhas" userId="b27dcc0655e73d90" providerId="LiveId" clId="{E903D249-7B9E-4099-93FC-85A0A71A896B}" dt="2025-03-17T04:23:16.995" v="163" actId="207"/>
          <ac:spMkLst>
            <pc:docMk/>
            <pc:sldMk cId="1414159747" sldId="1891"/>
            <ac:spMk id="2" creationId="{2AE1BBE8-1A89-6EFC-C4EC-AC68E41399F5}"/>
          </ac:spMkLst>
        </pc:spChg>
        <pc:spChg chg="mod">
          <ac:chgData name="Chrishia Christudhas" userId="b27dcc0655e73d90" providerId="LiveId" clId="{E903D249-7B9E-4099-93FC-85A0A71A896B}" dt="2025-03-17T04:23:19.394" v="164" actId="1076"/>
          <ac:spMkLst>
            <pc:docMk/>
            <pc:sldMk cId="1414159747" sldId="1891"/>
            <ac:spMk id="3" creationId="{D496FFB0-033D-0CC1-DC87-0C967051680C}"/>
          </ac:spMkLst>
        </pc:spChg>
        <pc:spChg chg="del">
          <ac:chgData name="Chrishia Christudhas" userId="b27dcc0655e73d90" providerId="LiveId" clId="{E903D249-7B9E-4099-93FC-85A0A71A896B}" dt="2025-03-23T08:18:14.271" v="181" actId="478"/>
          <ac:spMkLst>
            <pc:docMk/>
            <pc:sldMk cId="1414159747" sldId="1891"/>
            <ac:spMk id="4" creationId="{C8C879C1-CFBF-9731-2EA3-A8BB82195F6E}"/>
          </ac:spMkLst>
        </pc:spChg>
        <pc:spChg chg="del">
          <ac:chgData name="Chrishia Christudhas" userId="b27dcc0655e73d90" providerId="LiveId" clId="{E903D249-7B9E-4099-93FC-85A0A71A896B}" dt="2025-03-23T08:18:12.448" v="180" actId="478"/>
          <ac:spMkLst>
            <pc:docMk/>
            <pc:sldMk cId="1414159747" sldId="1891"/>
            <ac:spMk id="5" creationId="{8A07CFB2-736B-079E-19D4-DE3B9685AE3E}"/>
          </ac:spMkLst>
        </pc:spChg>
        <pc:picChg chg="add mod">
          <ac:chgData name="Chrishia Christudhas" userId="b27dcc0655e73d90" providerId="LiveId" clId="{E903D249-7B9E-4099-93FC-85A0A71A896B}" dt="2025-03-23T14:15:10.831" v="182" actId="1076"/>
          <ac:picMkLst>
            <pc:docMk/>
            <pc:sldMk cId="1414159747" sldId="1891"/>
            <ac:picMk id="8" creationId="{286106B1-CAF4-1D56-142A-7C26010712C0}"/>
          </ac:picMkLst>
        </pc:picChg>
      </pc:sldChg>
      <pc:sldChg chg="addSp delSp modSp new mod">
        <pc:chgData name="Chrishia Christudhas" userId="b27dcc0655e73d90" providerId="LiveId" clId="{E903D249-7B9E-4099-93FC-85A0A71A896B}" dt="2025-03-23T14:31:01.029" v="346" actId="1076"/>
        <pc:sldMkLst>
          <pc:docMk/>
          <pc:sldMk cId="1887826636" sldId="1892"/>
        </pc:sldMkLst>
        <pc:spChg chg="del">
          <ac:chgData name="Chrishia Christudhas" userId="b27dcc0655e73d90" providerId="LiveId" clId="{E903D249-7B9E-4099-93FC-85A0A71A896B}" dt="2025-03-23T08:14:19.296" v="170" actId="478"/>
          <ac:spMkLst>
            <pc:docMk/>
            <pc:sldMk cId="1887826636" sldId="1892"/>
            <ac:spMk id="2" creationId="{B2BA2B81-B086-C863-3912-9DEDBCAD0424}"/>
          </ac:spMkLst>
        </pc:spChg>
        <pc:spChg chg="del">
          <ac:chgData name="Chrishia Christudhas" userId="b27dcc0655e73d90" providerId="LiveId" clId="{E903D249-7B9E-4099-93FC-85A0A71A896B}" dt="2025-03-23T08:14:13.688" v="168" actId="931"/>
          <ac:spMkLst>
            <pc:docMk/>
            <pc:sldMk cId="1887826636" sldId="1892"/>
            <ac:spMk id="3" creationId="{C35A035F-766A-F8B4-CCB0-E03891E36C40}"/>
          </ac:spMkLst>
        </pc:spChg>
        <pc:spChg chg="del">
          <ac:chgData name="Chrishia Christudhas" userId="b27dcc0655e73d90" providerId="LiveId" clId="{E903D249-7B9E-4099-93FC-85A0A71A896B}" dt="2025-03-23T14:30:26.335" v="330" actId="478"/>
          <ac:spMkLst>
            <pc:docMk/>
            <pc:sldMk cId="1887826636" sldId="1892"/>
            <ac:spMk id="4" creationId="{F19ABA41-691A-CC09-0168-6BF405260457}"/>
          </ac:spMkLst>
        </pc:spChg>
        <pc:spChg chg="del">
          <ac:chgData name="Chrishia Christudhas" userId="b27dcc0655e73d90" providerId="LiveId" clId="{E903D249-7B9E-4099-93FC-85A0A71A896B}" dt="2025-03-23T14:30:24.360" v="329" actId="478"/>
          <ac:spMkLst>
            <pc:docMk/>
            <pc:sldMk cId="1887826636" sldId="1892"/>
            <ac:spMk id="5" creationId="{A4E33393-8155-3AA1-7D1C-91E224231369}"/>
          </ac:spMkLst>
        </pc:spChg>
        <pc:spChg chg="del">
          <ac:chgData name="Chrishia Christudhas" userId="b27dcc0655e73d90" providerId="LiveId" clId="{E903D249-7B9E-4099-93FC-85A0A71A896B}" dt="2025-03-23T14:30:32.725" v="332" actId="478"/>
          <ac:spMkLst>
            <pc:docMk/>
            <pc:sldMk cId="1887826636" sldId="1892"/>
            <ac:spMk id="6" creationId="{A2D829BF-3F3C-6360-FF2B-40E09656B8ED}"/>
          </ac:spMkLst>
        </pc:spChg>
        <pc:spChg chg="add mod">
          <ac:chgData name="Chrishia Christudhas" userId="b27dcc0655e73d90" providerId="LiveId" clId="{E903D249-7B9E-4099-93FC-85A0A71A896B}" dt="2025-03-23T14:30:58.135" v="345" actId="255"/>
          <ac:spMkLst>
            <pc:docMk/>
            <pc:sldMk cId="1887826636" sldId="1892"/>
            <ac:spMk id="9" creationId="{2B3D4F48-FE2D-4BE4-6137-E6C8F524AF53}"/>
          </ac:spMkLst>
        </pc:spChg>
        <pc:picChg chg="add mod">
          <ac:chgData name="Chrishia Christudhas" userId="b27dcc0655e73d90" providerId="LiveId" clId="{E903D249-7B9E-4099-93FC-85A0A71A896B}" dt="2025-03-23T14:31:01.029" v="346" actId="1076"/>
          <ac:picMkLst>
            <pc:docMk/>
            <pc:sldMk cId="1887826636" sldId="1892"/>
            <ac:picMk id="8" creationId="{9FC4E4DF-1552-7713-C520-AD61EDC55BBA}"/>
          </ac:picMkLst>
        </pc:picChg>
      </pc:sldChg>
      <pc:sldChg chg="del">
        <pc:chgData name="Chrishia Christudhas" userId="b27dcc0655e73d90" providerId="LiveId" clId="{E903D249-7B9E-4099-93FC-85A0A71A896B}" dt="2025-03-17T04:04:19.664" v="20" actId="2696"/>
        <pc:sldMkLst>
          <pc:docMk/>
          <pc:sldMk cId="4276861821" sldId="1892"/>
        </pc:sldMkLst>
      </pc:sldChg>
      <pc:sldChg chg="addSp delSp modSp new mod">
        <pc:chgData name="Chrishia Christudhas" userId="b27dcc0655e73d90" providerId="LiveId" clId="{E903D249-7B9E-4099-93FC-85A0A71A896B}" dt="2025-03-23T14:32:39.610" v="380" actId="14100"/>
        <pc:sldMkLst>
          <pc:docMk/>
          <pc:sldMk cId="345665822" sldId="1893"/>
        </pc:sldMkLst>
        <pc:spChg chg="mod">
          <ac:chgData name="Chrishia Christudhas" userId="b27dcc0655e73d90" providerId="LiveId" clId="{E903D249-7B9E-4099-93FC-85A0A71A896B}" dt="2025-03-23T14:31:54.226" v="372" actId="1076"/>
          <ac:spMkLst>
            <pc:docMk/>
            <pc:sldMk cId="345665822" sldId="1893"/>
            <ac:spMk id="2" creationId="{A62ECAB0-9D1B-2838-6BB7-8BB51B9BC361}"/>
          </ac:spMkLst>
        </pc:spChg>
        <pc:spChg chg="del">
          <ac:chgData name="Chrishia Christudhas" userId="b27dcc0655e73d90" providerId="LiveId" clId="{E903D249-7B9E-4099-93FC-85A0A71A896B}" dt="2025-03-23T14:31:57.457" v="373" actId="478"/>
          <ac:spMkLst>
            <pc:docMk/>
            <pc:sldMk cId="345665822" sldId="1893"/>
            <ac:spMk id="3" creationId="{82DC0310-2D55-A68E-D36E-531E731FC880}"/>
          </ac:spMkLst>
        </pc:spChg>
        <pc:spChg chg="del mod">
          <ac:chgData name="Chrishia Christudhas" userId="b27dcc0655e73d90" providerId="LiveId" clId="{E903D249-7B9E-4099-93FC-85A0A71A896B}" dt="2025-03-23T14:32:03.404" v="376" actId="478"/>
          <ac:spMkLst>
            <pc:docMk/>
            <pc:sldMk cId="345665822" sldId="1893"/>
            <ac:spMk id="4" creationId="{B5721DE7-0A07-ACC5-0700-B8BF022044A6}"/>
          </ac:spMkLst>
        </pc:spChg>
        <pc:spChg chg="del">
          <ac:chgData name="Chrishia Christudhas" userId="b27dcc0655e73d90" providerId="LiveId" clId="{E903D249-7B9E-4099-93FC-85A0A71A896B}" dt="2025-03-23T14:31:59.146" v="374" actId="478"/>
          <ac:spMkLst>
            <pc:docMk/>
            <pc:sldMk cId="345665822" sldId="1893"/>
            <ac:spMk id="5" creationId="{BAEA53DB-406D-D3F7-B918-827C23D6A801}"/>
          </ac:spMkLst>
        </pc:spChg>
        <pc:spChg chg="del">
          <ac:chgData name="Chrishia Christudhas" userId="b27dcc0655e73d90" providerId="LiveId" clId="{E903D249-7B9E-4099-93FC-85A0A71A896B}" dt="2025-03-23T14:32:06.567" v="377" actId="478"/>
          <ac:spMkLst>
            <pc:docMk/>
            <pc:sldMk cId="345665822" sldId="1893"/>
            <ac:spMk id="6" creationId="{62206898-6154-28CE-0335-0A05B92D1706}"/>
          </ac:spMkLst>
        </pc:spChg>
        <pc:picChg chg="add mod">
          <ac:chgData name="Chrishia Christudhas" userId="b27dcc0655e73d90" providerId="LiveId" clId="{E903D249-7B9E-4099-93FC-85A0A71A896B}" dt="2025-03-23T14:32:39.610" v="380" actId="14100"/>
          <ac:picMkLst>
            <pc:docMk/>
            <pc:sldMk cId="345665822" sldId="1893"/>
            <ac:picMk id="8" creationId="{31BEE469-F1AD-6DB2-77B5-6239BC924AA6}"/>
          </ac:picMkLst>
        </pc:picChg>
      </pc:sldChg>
      <pc:sldChg chg="del">
        <pc:chgData name="Chrishia Christudhas" userId="b27dcc0655e73d90" providerId="LiveId" clId="{E903D249-7B9E-4099-93FC-85A0A71A896B}" dt="2025-03-17T04:05:28.817" v="21" actId="47"/>
        <pc:sldMkLst>
          <pc:docMk/>
          <pc:sldMk cId="2236174335" sldId="1893"/>
        </pc:sldMkLst>
      </pc:sldChg>
      <pc:sldChg chg="new del">
        <pc:chgData name="Chrishia Christudhas" userId="b27dcc0655e73d90" providerId="LiveId" clId="{E903D249-7B9E-4099-93FC-85A0A71A896B}" dt="2025-03-23T15:18:48.271" v="401" actId="47"/>
        <pc:sldMkLst>
          <pc:docMk/>
          <pc:sldMk cId="2253378713" sldId="1894"/>
        </pc:sldMkLst>
      </pc:sldChg>
      <pc:sldChg chg="new del">
        <pc:chgData name="Chrishia Christudhas" userId="b27dcc0655e73d90" providerId="LiveId" clId="{E903D249-7B9E-4099-93FC-85A0A71A896B}" dt="2025-03-23T14:33:17.908" v="381" actId="47"/>
        <pc:sldMkLst>
          <pc:docMk/>
          <pc:sldMk cId="2562886193" sldId="1894"/>
        </pc:sldMkLst>
      </pc:sldChg>
      <pc:sldChg chg="addSp delSp modSp new mod">
        <pc:chgData name="Chrishia Christudhas" userId="b27dcc0655e73d90" providerId="LiveId" clId="{E903D249-7B9E-4099-93FC-85A0A71A896B}" dt="2025-03-23T15:19:54.513" v="418" actId="1076"/>
        <pc:sldMkLst>
          <pc:docMk/>
          <pc:sldMk cId="3145931514" sldId="1895"/>
        </pc:sldMkLst>
        <pc:spChg chg="del">
          <ac:chgData name="Chrishia Christudhas" userId="b27dcc0655e73d90" providerId="LiveId" clId="{E903D249-7B9E-4099-93FC-85A0A71A896B}" dt="2025-03-23T15:19:27.626" v="407" actId="478"/>
          <ac:spMkLst>
            <pc:docMk/>
            <pc:sldMk cId="3145931514" sldId="1895"/>
            <ac:spMk id="2" creationId="{55771FFE-0808-81BE-9BCA-88E3680017B0}"/>
          </ac:spMkLst>
        </pc:spChg>
        <pc:spChg chg="del">
          <ac:chgData name="Chrishia Christudhas" userId="b27dcc0655e73d90" providerId="LiveId" clId="{E903D249-7B9E-4099-93FC-85A0A71A896B}" dt="2025-03-23T15:19:13.794" v="402" actId="931"/>
          <ac:spMkLst>
            <pc:docMk/>
            <pc:sldMk cId="3145931514" sldId="1895"/>
            <ac:spMk id="3" creationId="{53580C1E-F1D0-C756-7236-DBD212E0EAEC}"/>
          </ac:spMkLst>
        </pc:spChg>
        <pc:spChg chg="del">
          <ac:chgData name="Chrishia Christudhas" userId="b27dcc0655e73d90" providerId="LiveId" clId="{E903D249-7B9E-4099-93FC-85A0A71A896B}" dt="2025-03-23T15:19:45.712" v="413" actId="478"/>
          <ac:spMkLst>
            <pc:docMk/>
            <pc:sldMk cId="3145931514" sldId="1895"/>
            <ac:spMk id="4" creationId="{D58E0CEE-3F43-00AD-0AB4-9927FA7C7E3D}"/>
          </ac:spMkLst>
        </pc:spChg>
        <pc:spChg chg="del">
          <ac:chgData name="Chrishia Christudhas" userId="b27dcc0655e73d90" providerId="LiveId" clId="{E903D249-7B9E-4099-93FC-85A0A71A896B}" dt="2025-03-23T15:19:47.762" v="414" actId="478"/>
          <ac:spMkLst>
            <pc:docMk/>
            <pc:sldMk cId="3145931514" sldId="1895"/>
            <ac:spMk id="5" creationId="{A9061901-EA16-FE58-CF86-D219ABB9DA5D}"/>
          </ac:spMkLst>
        </pc:spChg>
        <pc:spChg chg="del">
          <ac:chgData name="Chrishia Christudhas" userId="b27dcc0655e73d90" providerId="LiveId" clId="{E903D249-7B9E-4099-93FC-85A0A71A896B}" dt="2025-03-23T15:19:50.022" v="415" actId="478"/>
          <ac:spMkLst>
            <pc:docMk/>
            <pc:sldMk cId="3145931514" sldId="1895"/>
            <ac:spMk id="6" creationId="{9CDB215A-87D5-4C81-EC1E-BBEA2F2C5170}"/>
          </ac:spMkLst>
        </pc:spChg>
        <pc:picChg chg="add mod">
          <ac:chgData name="Chrishia Christudhas" userId="b27dcc0655e73d90" providerId="LiveId" clId="{E903D249-7B9E-4099-93FC-85A0A71A896B}" dt="2025-03-23T15:19:54.513" v="418" actId="1076"/>
          <ac:picMkLst>
            <pc:docMk/>
            <pc:sldMk cId="3145931514" sldId="1895"/>
            <ac:picMk id="8" creationId="{48D296D2-DAC8-33F7-D2F2-6816A9C941EF}"/>
          </ac:picMkLst>
        </pc:picChg>
      </pc:sldChg>
      <pc:sldChg chg="addSp delSp modSp new mod">
        <pc:chgData name="Chrishia Christudhas" userId="b27dcc0655e73d90" providerId="LiveId" clId="{E903D249-7B9E-4099-93FC-85A0A71A896B}" dt="2025-03-23T16:37:55.203" v="450" actId="14100"/>
        <pc:sldMkLst>
          <pc:docMk/>
          <pc:sldMk cId="1458841485" sldId="1896"/>
        </pc:sldMkLst>
        <pc:spChg chg="mod">
          <ac:chgData name="Chrishia Christudhas" userId="b27dcc0655e73d90" providerId="LiveId" clId="{E903D249-7B9E-4099-93FC-85A0A71A896B}" dt="2025-03-23T15:25:27.129" v="440" actId="1076"/>
          <ac:spMkLst>
            <pc:docMk/>
            <pc:sldMk cId="1458841485" sldId="1896"/>
            <ac:spMk id="2" creationId="{CEA6A2E6-DF82-91F5-0171-D8C1225B253C}"/>
          </ac:spMkLst>
        </pc:spChg>
        <pc:spChg chg="del">
          <ac:chgData name="Chrishia Christudhas" userId="b27dcc0655e73d90" providerId="LiveId" clId="{E903D249-7B9E-4099-93FC-85A0A71A896B}" dt="2025-03-23T15:24:49.640" v="420" actId="931"/>
          <ac:spMkLst>
            <pc:docMk/>
            <pc:sldMk cId="1458841485" sldId="1896"/>
            <ac:spMk id="3" creationId="{99F0BCAA-AD5C-D78D-3694-8CF4C7A10B78}"/>
          </ac:spMkLst>
        </pc:spChg>
        <pc:spChg chg="del">
          <ac:chgData name="Chrishia Christudhas" userId="b27dcc0655e73d90" providerId="LiveId" clId="{E903D249-7B9E-4099-93FC-85A0A71A896B}" dt="2025-03-23T15:25:16.390" v="435" actId="478"/>
          <ac:spMkLst>
            <pc:docMk/>
            <pc:sldMk cId="1458841485" sldId="1896"/>
            <ac:spMk id="4" creationId="{C3A72623-F0B6-4C9F-BBFE-A70887BE0061}"/>
          </ac:spMkLst>
        </pc:spChg>
        <pc:spChg chg="del">
          <ac:chgData name="Chrishia Christudhas" userId="b27dcc0655e73d90" providerId="LiveId" clId="{E903D249-7B9E-4099-93FC-85A0A71A896B}" dt="2025-03-23T15:25:18.643" v="436" actId="478"/>
          <ac:spMkLst>
            <pc:docMk/>
            <pc:sldMk cId="1458841485" sldId="1896"/>
            <ac:spMk id="5" creationId="{7775B954-7AE8-85A5-D8FF-F5197B576A52}"/>
          </ac:spMkLst>
        </pc:spChg>
        <pc:spChg chg="del">
          <ac:chgData name="Chrishia Christudhas" userId="b27dcc0655e73d90" providerId="LiveId" clId="{E903D249-7B9E-4099-93FC-85A0A71A896B}" dt="2025-03-23T15:25:20.690" v="437" actId="478"/>
          <ac:spMkLst>
            <pc:docMk/>
            <pc:sldMk cId="1458841485" sldId="1896"/>
            <ac:spMk id="6" creationId="{6D05B64C-8211-653F-2A0E-E6CD767A3567}"/>
          </ac:spMkLst>
        </pc:spChg>
        <pc:spChg chg="add del mod">
          <ac:chgData name="Chrishia Christudhas" userId="b27dcc0655e73d90" providerId="LiveId" clId="{E903D249-7B9E-4099-93FC-85A0A71A896B}" dt="2025-03-23T16:37:43.822" v="447" actId="478"/>
          <ac:spMkLst>
            <pc:docMk/>
            <pc:sldMk cId="1458841485" sldId="1896"/>
            <ac:spMk id="12" creationId="{63ECD2DB-0F44-16F6-21DC-75A3AEF40160}"/>
          </ac:spMkLst>
        </pc:spChg>
        <pc:picChg chg="add del mod">
          <ac:chgData name="Chrishia Christudhas" userId="b27dcc0655e73d90" providerId="LiveId" clId="{E903D249-7B9E-4099-93FC-85A0A71A896B}" dt="2025-03-23T16:37:38.920" v="446" actId="478"/>
          <ac:picMkLst>
            <pc:docMk/>
            <pc:sldMk cId="1458841485" sldId="1896"/>
            <ac:picMk id="8" creationId="{1A4396DC-B56E-76E3-C4FE-9269B01A5585}"/>
          </ac:picMkLst>
        </pc:picChg>
        <pc:picChg chg="add mod">
          <ac:chgData name="Chrishia Christudhas" userId="b27dcc0655e73d90" providerId="LiveId" clId="{E903D249-7B9E-4099-93FC-85A0A71A896B}" dt="2025-03-23T16:37:55.203" v="450" actId="14100"/>
          <ac:picMkLst>
            <pc:docMk/>
            <pc:sldMk cId="1458841485" sldId="1896"/>
            <ac:picMk id="10" creationId="{4916F758-4276-A052-147C-11826AA656E2}"/>
          </ac:picMkLst>
        </pc:picChg>
      </pc:sldChg>
      <pc:sldMasterChg chg="delSldLayout">
        <pc:chgData name="Chrishia Christudhas" userId="b27dcc0655e73d90" providerId="LiveId" clId="{E903D249-7B9E-4099-93FC-85A0A71A896B}" dt="2025-03-17T04:04:19.664" v="20" actId="2696"/>
        <pc:sldMasterMkLst>
          <pc:docMk/>
          <pc:sldMasterMk cId="1788353970" sldId="2147483648"/>
        </pc:sldMasterMkLst>
        <pc:sldLayoutChg chg="del">
          <pc:chgData name="Chrishia Christudhas" userId="b27dcc0655e73d90" providerId="LiveId" clId="{E903D249-7B9E-4099-93FC-85A0A71A896B}" dt="2025-03-17T04:04:19.664" v="20" actId="2696"/>
          <pc:sldLayoutMkLst>
            <pc:docMk/>
            <pc:sldMasterMk cId="1788353970" sldId="2147483648"/>
            <pc:sldLayoutMk cId="3651608283" sldId="2147483668"/>
          </pc:sldLayoutMkLst>
        </pc:sldLayoutChg>
        <pc:sldLayoutChg chg="del">
          <pc:chgData name="Chrishia Christudhas" userId="b27dcc0655e73d90" providerId="LiveId" clId="{E903D249-7B9E-4099-93FC-85A0A71A896B}" dt="2025-03-17T04:04:19.664" v="20" actId="2696"/>
          <pc:sldLayoutMkLst>
            <pc:docMk/>
            <pc:sldMasterMk cId="1788353970" sldId="2147483648"/>
            <pc:sldLayoutMk cId="911329925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2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Module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9BFB-9F64-1F41-1EEB-0EC4B942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391885"/>
            <a:ext cx="9779183" cy="7267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2. Map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ACB4-B267-7B6A-EC86-4975E78A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59" y="1595535"/>
            <a:ext cx="11420670" cy="48705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 Map stores elements in key-value pairs.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Keys are unique, but values can be duplicated.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dirty="0"/>
              <a:t>Common implementations:</a:t>
            </a:r>
            <a:endParaRPr lang="en-US" dirty="0"/>
          </a:p>
          <a:p>
            <a:r>
              <a:rPr lang="en-US" dirty="0"/>
              <a:t>	HashMap</a:t>
            </a:r>
          </a:p>
          <a:p>
            <a:r>
              <a:rPr lang="en-US" dirty="0"/>
              <a:t>	HashSet</a:t>
            </a:r>
          </a:p>
          <a:p>
            <a:r>
              <a:rPr lang="en-US" dirty="0"/>
              <a:t>	</a:t>
            </a:r>
            <a:r>
              <a:rPr lang="en-US" dirty="0" err="1"/>
              <a:t>TreeMap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LinkedHashMap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49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D296D2-DAC8-33F7-D2F2-6816A9C94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014" y="529815"/>
            <a:ext cx="6742470" cy="5992095"/>
          </a:xfrm>
        </p:spPr>
      </p:pic>
    </p:spTree>
    <p:extLst>
      <p:ext uri="{BB962C8B-B14F-4D97-AF65-F5344CB8AC3E}">
        <p14:creationId xmlns:p14="http://schemas.microsoft.com/office/powerpoint/2010/main" val="314593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9D68-F7F1-AF39-4F15-6B150B3A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58F6-021E-564E-A93D-192DA37B61E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85D0-CEF0-6715-E008-EF63B8D8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5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1D35-845D-4FCF-8B7E-857EDCA3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995" y="-171298"/>
            <a:ext cx="9779183" cy="100668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 Map Example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69687-EBF3-0EF8-AC92-7F05B175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49" y="1000535"/>
            <a:ext cx="8950265" cy="53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2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749-3D98-2DC4-8373-EBA076586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03" y="279919"/>
            <a:ext cx="9779183" cy="73609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 Set Example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59679-798F-5D60-E170-F255266A4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570" y="1525033"/>
            <a:ext cx="7600419" cy="44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4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A2E6-DF82-91F5-0171-D8C1225B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53" y="304800"/>
            <a:ext cx="9779183" cy="860989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Comparison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16F758-4276-A052-147C-11826AA6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7" y="2030420"/>
            <a:ext cx="10897166" cy="32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4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E597-D402-FA8A-0E8E-985CE4EA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80" y="529389"/>
            <a:ext cx="9779183" cy="76359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Collection Framework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3138B-AAC5-9081-2137-18DEACE40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0" y="1292983"/>
            <a:ext cx="10902421" cy="336681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Collection Framework</a:t>
            </a:r>
            <a:r>
              <a:rPr lang="en-US" dirty="0"/>
              <a:t> in Java provides a set of interfaces and classes to work with groups of objects efficiently.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Collections need objects, they cannot store primitive types. Wrapper classes allow us to store primitive values in collections.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Wrapper Class</a:t>
            </a:r>
            <a:r>
              <a:rPr lang="en-US" dirty="0"/>
              <a:t> is a class in Java that provides an </a:t>
            </a:r>
            <a:r>
              <a:rPr lang="en-US" b="1" dirty="0"/>
              <a:t>object representation</a:t>
            </a:r>
            <a:r>
              <a:rPr lang="en-US" dirty="0"/>
              <a:t> for primitive data types.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Two main types of collections in Java are </a:t>
            </a:r>
            <a:r>
              <a:rPr lang="en-US" b="1" dirty="0"/>
              <a:t>List</a:t>
            </a:r>
            <a:r>
              <a:rPr lang="en-US" dirty="0"/>
              <a:t> and </a:t>
            </a:r>
            <a:r>
              <a:rPr lang="en-US" b="1" dirty="0"/>
              <a:t>Map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49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7962-9FCE-99C1-72A9-11A24799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70" y="0"/>
            <a:ext cx="9779183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Wrapper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A552-68D4-95A9-3A53-3EA47C392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81D2B-41F1-9A60-6110-A6B5F62C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8" y="1347150"/>
            <a:ext cx="6656579" cy="488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2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BBE8-1A89-6EFC-C4EC-AC68E413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31" y="-311285"/>
            <a:ext cx="9779183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FFB0-033D-0CC1-DC87-0C9670516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531" y="1266776"/>
            <a:ext cx="9779182" cy="3366815"/>
          </a:xfrm>
        </p:spPr>
        <p:txBody>
          <a:bodyPr/>
          <a:lstStyle/>
          <a:p>
            <a:r>
              <a:rPr lang="en-US" dirty="0"/>
              <a:t>Wrapper classes provide useful methods for converting and manipulating values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F735C-01AA-CE11-0A78-FC2BC95AB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106B1-CAF4-1D56-142A-7C260107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88" y="2101405"/>
            <a:ext cx="9902467" cy="41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5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C511-23B7-AF43-2CAF-AFC538A8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3" y="225797"/>
            <a:ext cx="9779183" cy="96813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1. List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95B0-6183-F327-59AD-632CD363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632857"/>
            <a:ext cx="11490158" cy="451528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A List maintains the insertion order and allows duplicate elements.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Elements can be accessed using an index.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400" dirty="0"/>
              <a:t>Common implementations</a:t>
            </a:r>
            <a:r>
              <a:rPr lang="en-US" sz="2400" dirty="0"/>
              <a:t>:</a:t>
            </a:r>
          </a:p>
          <a:p>
            <a:r>
              <a:rPr lang="en-US" sz="2400" dirty="0"/>
              <a:t>	ArrayList </a:t>
            </a:r>
          </a:p>
          <a:p>
            <a:r>
              <a:rPr lang="en-US" sz="2400" dirty="0"/>
              <a:t>	LinkedList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357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6363-F14B-BD7F-B58A-BD8EA559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1B05-DF5F-92D5-76B9-259E2ECDA85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E34FD-76D4-4752-9E02-BE367B7E8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030" y="0"/>
            <a:ext cx="12251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5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C42B-C24D-5467-E358-1A4C7BF5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25" y="310036"/>
            <a:ext cx="9779183" cy="71607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 1: ArrayList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2373F07-0B85-F9BF-50BE-45B372540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05" y="972876"/>
            <a:ext cx="7181491" cy="5217047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344E7CE-A1D6-3ED4-D7AC-CB12C4A0A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171" y="1330917"/>
            <a:ext cx="6269064" cy="455420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D5E6A-ABA5-0883-CA5D-0E1CD514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02" y="1153934"/>
            <a:ext cx="7410602" cy="56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C4E4DF-1552-7713-C520-AD61EDC5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64" y="83894"/>
            <a:ext cx="4961491" cy="658495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B3D4F48-FE2D-4BE4-6137-E6C8F524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0" y="83894"/>
            <a:ext cx="9779183" cy="716079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Example 2: ArrayList User-Input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2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CAB0-9D1B-2838-6BB7-8BB51B9B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05" y="233571"/>
            <a:ext cx="9779183" cy="811828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Example 1: LinkedList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EE469-F1AD-6DB2-77B5-6239BC92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67" y="1223617"/>
            <a:ext cx="7278519" cy="55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92D050"/>
      </a:dk2>
      <a:lt2>
        <a:srgbClr val="FFFFFF"/>
      </a:lt2>
      <a:accent1>
        <a:srgbClr val="00000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A33FA1-6762-438F-85EB-230C7C3303CE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581</TotalTime>
  <Words>172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Wingdings</vt:lpstr>
      <vt:lpstr>Office Theme</vt:lpstr>
      <vt:lpstr>Module 7</vt:lpstr>
      <vt:lpstr>Collection Framework</vt:lpstr>
      <vt:lpstr>Wrapper Class</vt:lpstr>
      <vt:lpstr>Methods</vt:lpstr>
      <vt:lpstr>1. List</vt:lpstr>
      <vt:lpstr>PowerPoint Presentation</vt:lpstr>
      <vt:lpstr>Example 1: ArrayList</vt:lpstr>
      <vt:lpstr>Example 2: ArrayList User-Input</vt:lpstr>
      <vt:lpstr>Example 1: LinkedList </vt:lpstr>
      <vt:lpstr>2. Map</vt:lpstr>
      <vt:lpstr>PowerPoint Presentation</vt:lpstr>
      <vt:lpstr>PowerPoint Presentation</vt:lpstr>
      <vt:lpstr>Hash Map Example</vt:lpstr>
      <vt:lpstr>Hash Set Example</vt:lpstr>
      <vt:lpstr>Comparison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Chrishia Christudhas</dc:creator>
  <cp:lastModifiedBy>Chrishia Christudhas</cp:lastModifiedBy>
  <cp:revision>1</cp:revision>
  <dcterms:created xsi:type="dcterms:W3CDTF">2025-03-16T15:17:34Z</dcterms:created>
  <dcterms:modified xsi:type="dcterms:W3CDTF">2025-03-24T03:30:41Z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