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3" r:id="rId7"/>
    <p:sldId id="261" r:id="rId8"/>
    <p:sldId id="262" r:id="rId9"/>
    <p:sldId id="264" r:id="rId10"/>
    <p:sldId id="269" r:id="rId11"/>
    <p:sldId id="265" r:id="rId12"/>
    <p:sldId id="266" r:id="rId13"/>
    <p:sldId id="271" r:id="rId14"/>
    <p:sldId id="267" r:id="rId15"/>
    <p:sldId id="272" r:id="rId16"/>
    <p:sldId id="273" r:id="rId17"/>
    <p:sldId id="274" r:id="rId18"/>
    <p:sldId id="275" r:id="rId19"/>
    <p:sldId id="27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ustomXml" Target="../customXml/item2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Relationship Id="rId27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7335A-ADCC-1A0A-5323-2D34CBB1EE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E49528-476C-88FA-DC1B-DCFE342BE2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1D88B3-D633-6EA0-FEB5-86C0D838B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4235C-472C-4D1C-A175-F5CF5AF36AE2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D05D89-A69C-2D20-91A9-E5A32A6E9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064AE0-779D-D76A-4F2F-71864A177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8A145-1395-45AA-9E59-7B207C818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843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139EB-F232-121A-8A49-9FC97569E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A33769-DB68-9EC9-E09E-691DCBFC76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F4E496-0321-DA20-2828-6DD703970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4235C-472C-4D1C-A175-F5CF5AF36AE2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3566B0-5D37-6A95-879F-516D0B97E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67083F-B95D-BF9B-E291-4D9E6BC03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8A145-1395-45AA-9E59-7B207C818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963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586EF0-D39C-C6C8-EEFC-704859BF6F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FBEA06-17B7-1517-C4DA-FC51C7289A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6B54AE-E8C9-B909-4C74-17F9DF14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4235C-472C-4D1C-A175-F5CF5AF36AE2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70017A-2748-F861-FC9B-1489F8004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B2F3B9-E273-46A4-AD25-3320568C9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8A145-1395-45AA-9E59-7B207C818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369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F7684-1DCE-6AAF-A46E-7E90249D8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95089-E6AC-0D59-97C5-D356BAC639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7BBD0F-F59F-CE4D-87BA-61572688E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4235C-472C-4D1C-A175-F5CF5AF36AE2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85A972-0600-4C86-A50C-B22A86A0C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9F7C72-D661-0FC0-096B-11AA28190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8A145-1395-45AA-9E59-7B207C818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924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CFDA7-0345-C4E8-FFD5-56FB1FB81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7E416A-DFFF-EEF0-75FA-D792FD94C9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77A046-664F-396F-768E-A613A5B2D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4235C-472C-4D1C-A175-F5CF5AF36AE2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F8331B-13FE-BFD4-DBD5-AFC88FAB1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800D5B-3C7D-FE07-A286-24D93B59B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8A145-1395-45AA-9E59-7B207C818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002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168AC-5FF2-EC36-2454-CAC717D1A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7DA163-3379-2085-6FB6-1538D3F5AC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8FC263-73E6-A570-276A-1959769A67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45DA3C-F77E-C615-C605-A20BDDFE7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4235C-472C-4D1C-A175-F5CF5AF36AE2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AE6D5B-8C93-F88C-B083-F5C921C69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0588DE-5724-C86B-6FEA-0D0EBAE55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8A145-1395-45AA-9E59-7B207C818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65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86B04-C093-09E0-90EB-3D6630FE8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3444B6-C094-0BD4-699F-D232C88FD8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987DA6-4743-5D96-CE83-7F7C15CD5B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B61AB0-D511-16D4-C0AA-F9E105F03B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4B0719-4401-657F-4DDA-94CFB3FA3A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AA413A-09EE-8017-D656-1ADBA14BF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4235C-472C-4D1C-A175-F5CF5AF36AE2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D7C075-7E7F-4B87-0E23-42486620A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2E68FB-50AD-CE79-7C70-AE7C31527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8A145-1395-45AA-9E59-7B207C818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059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FAED3-CB48-35D5-9BFB-13F16AD6D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952167-7F31-2D3E-9EF0-79AAFFAE0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4235C-472C-4D1C-A175-F5CF5AF36AE2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ED860E-CEC7-5642-CDCA-9CCF5CD2A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D24281-7EB5-3152-7748-191750BCE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8A145-1395-45AA-9E59-7B207C818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46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A1ECC1-2938-6494-7AE6-2A0494757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4235C-472C-4D1C-A175-F5CF5AF36AE2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09683E-42D2-3C30-CB1F-B2F54D67E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6573BA-09DE-DBB9-9DD9-C2804C235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8A145-1395-45AA-9E59-7B207C818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720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5DD37-348B-BE21-3CCA-6092B44DE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F3CA36-3AC5-915A-CC4F-5CF33E1320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102C9F-E03D-B2AB-C5F1-4BB84EFE96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B2ED9E-A8E6-90A4-2928-24B58A75F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4235C-472C-4D1C-A175-F5CF5AF36AE2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C2A0DA-5F7B-D12B-E125-CCFFA6511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10CE5F-C498-D63D-DE3C-EFC3F6E0B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8A145-1395-45AA-9E59-7B207C818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494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41C3C-354D-EEB0-EB76-1B0C0D059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498E96-3DC3-CA43-5E62-B549D2C8E8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758C3B-8EC1-8642-BD88-2A24BDFECE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7CFAD2-C2B6-E2C1-E350-66DD920AB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4235C-472C-4D1C-A175-F5CF5AF36AE2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90FE77-E173-33BD-5CAC-6B5237A6A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040547-57BD-2CEA-74E4-5B058AEBB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8A145-1395-45AA-9E59-7B207C818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164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4192F1-5F96-BB85-2BBE-8DF8DC375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4605FC-52E0-C351-11F3-08A5954D57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5A4B6F-E0B4-7B99-335E-F5898AC03A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A4235C-472C-4D1C-A175-F5CF5AF36AE2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63B01A-8124-E178-8E97-6B1EEA2271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87F6E9-0279-CDC4-18E9-B9156324E1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D8A145-1395-45AA-9E59-7B207C818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776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75D5B-9BB1-BDB8-CD19-946705264D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Tasks for array and strings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FA3F4D-8C86-121C-CD60-46C3596BF7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145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62F727-CDF2-5C39-C043-B09FC5685E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9A221-06BC-84D9-96C0-9F74AF30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TASK-5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B55602-64DC-7073-7205-A7CEA86FEC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en-US" sz="3600" dirty="0">
                <a:solidFill>
                  <a:srgbClr val="0070C0"/>
                </a:solidFill>
              </a:rPr>
              <a:t>Write a program to find the sum of all elements in an array.</a:t>
            </a:r>
          </a:p>
        </p:txBody>
      </p:sp>
    </p:spTree>
    <p:extLst>
      <p:ext uri="{BB962C8B-B14F-4D97-AF65-F5344CB8AC3E}">
        <p14:creationId xmlns:p14="http://schemas.microsoft.com/office/powerpoint/2010/main" val="39510518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5FB397-BCFC-F7D8-73A7-1CCA90C141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76D8A55-73B9-5DBE-5BDE-12297D9138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2579" y="347232"/>
            <a:ext cx="9526329" cy="6163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9455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50DE8EF-028C-F8E1-091B-9B8F10BEEC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222" y="951015"/>
            <a:ext cx="9641615" cy="4955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7286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1BE22E-DECF-B00B-F438-C5E25125F8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3B16E-DEDC-CD69-35A2-BE3D8B527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TASK-6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7E6DA-EDD0-36E1-FD36-09FD593D1C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en-US" sz="3600" dirty="0">
                <a:solidFill>
                  <a:srgbClr val="0070C0"/>
                </a:solidFill>
              </a:rPr>
              <a:t>Write a program to reverse a string without using the inbuilt class.</a:t>
            </a:r>
          </a:p>
        </p:txBody>
      </p:sp>
    </p:spTree>
    <p:extLst>
      <p:ext uri="{BB962C8B-B14F-4D97-AF65-F5344CB8AC3E}">
        <p14:creationId xmlns:p14="http://schemas.microsoft.com/office/powerpoint/2010/main" val="32982689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871DEAA-9193-2913-E754-4DE36C376A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361" y="0"/>
            <a:ext cx="1084127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4953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353D45-3BC5-B6E8-1842-A5391D5772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6B73A-6584-2F98-CBD7-65C4A415F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TASK-7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9D9A63-4324-6FFC-A4BB-18C8134EC1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en-US" sz="3600" dirty="0">
                <a:solidFill>
                  <a:srgbClr val="0070C0"/>
                </a:solidFill>
              </a:rPr>
              <a:t>How do you count the number of vowels and consonants in a string?</a:t>
            </a:r>
          </a:p>
        </p:txBody>
      </p:sp>
    </p:spTree>
    <p:extLst>
      <p:ext uri="{BB962C8B-B14F-4D97-AF65-F5344CB8AC3E}">
        <p14:creationId xmlns:p14="http://schemas.microsoft.com/office/powerpoint/2010/main" val="41119834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85A9C-2032-4DC0-13F8-379394A4B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35811"/>
            <a:ext cx="10515600" cy="4351338"/>
          </a:xfrm>
        </p:spPr>
        <p:txBody>
          <a:bodyPr>
            <a:noAutofit/>
          </a:bodyPr>
          <a:lstStyle/>
          <a:p>
            <a:pPr marL="0" marR="0" indent="0">
              <a:buNone/>
            </a:pPr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package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strings;</a:t>
            </a:r>
          </a:p>
          <a:p>
            <a:pPr marL="0" marR="0" indent="0">
              <a:buNone/>
            </a:pPr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java.util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.*;</a:t>
            </a:r>
          </a:p>
          <a:p>
            <a:pPr marL="0" marR="0" indent="0">
              <a:buNone/>
            </a:pPr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vowelsconsonant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indent="0">
              <a:buNone/>
            </a:pPr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main(String[] </a:t>
            </a:r>
            <a:r>
              <a:rPr lang="en-US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marR="0" indent="0">
              <a:buNone/>
            </a:pP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Scanner </a:t>
            </a:r>
            <a:r>
              <a:rPr lang="en-US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scanner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Scanner(System.</a:t>
            </a:r>
            <a:r>
              <a:rPr lang="en-US" b="1" i="1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indent="0">
              <a:buNone/>
            </a:pPr>
            <a:r>
              <a:rPr lang="en-US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// Input string</a:t>
            </a:r>
            <a:endParaRPr lang="en-US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indent="0">
              <a:buNone/>
            </a:pP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"Enter a string: "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marR="0" indent="0">
              <a:buNone/>
            </a:pP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scanner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.nextLine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toLowerCase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 </a:t>
            </a:r>
            <a:r>
              <a:rPr lang="en-US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// Convert to </a:t>
            </a:r>
            <a:r>
              <a:rPr lang="en-US" u="sng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lowercase</a:t>
            </a:r>
            <a:r>
              <a:rPr lang="en-US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 for uniformity</a:t>
            </a:r>
            <a:endParaRPr lang="en-US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8826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33E73C-B3FB-6119-567F-BC3AEF056B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115" y="289056"/>
            <a:ext cx="10515600" cy="4351338"/>
          </a:xfrm>
        </p:spPr>
        <p:txBody>
          <a:bodyPr>
            <a:noAutofit/>
          </a:bodyPr>
          <a:lstStyle/>
          <a:p>
            <a:pPr marL="0" marR="0" indent="0">
              <a:buNone/>
            </a:pPr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vowels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0, 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consonants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0;</a:t>
            </a:r>
          </a:p>
          <a:p>
            <a:pPr marL="0" marR="0" indent="0">
              <a:buNone/>
            </a:pPr>
            <a:r>
              <a:rPr lang="en-US" sz="24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// Loop through each character in the string</a:t>
            </a:r>
            <a:endParaRPr lang="en-US" sz="24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indent="0">
              <a:buNone/>
            </a:pPr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0; </a:t>
            </a:r>
            <a:r>
              <a:rPr lang="en-US" sz="2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2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.length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 </a:t>
            </a:r>
            <a:r>
              <a:rPr lang="en-US" sz="2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pPr marL="0" marR="0" indent="0">
              <a:buNone/>
            </a:pPr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ch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.charAt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marR="0" indent="0">
              <a:buNone/>
            </a:pPr>
            <a:r>
              <a:rPr lang="en-US" sz="24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// Check if the character is a vowel</a:t>
            </a:r>
            <a:endParaRPr lang="en-US" sz="24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indent="0">
              <a:buNone/>
            </a:pPr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2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ch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sz="24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|| </a:t>
            </a:r>
            <a:r>
              <a:rPr lang="en-US" sz="2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ch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sz="24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'e'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|| </a:t>
            </a:r>
            <a:r>
              <a:rPr lang="en-US" sz="2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ch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sz="24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2400" dirty="0" err="1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|| </a:t>
            </a:r>
            <a:r>
              <a:rPr lang="en-US" sz="2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ch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sz="24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'o'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|| </a:t>
            </a:r>
            <a:r>
              <a:rPr lang="en-US" sz="2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ch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sz="24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'u'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marR="0" indent="0">
              <a:buNone/>
            </a:pP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vowels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++;</a:t>
            </a:r>
          </a:p>
          <a:p>
            <a:pPr marL="0" marR="0" indent="0">
              <a:buNone/>
            </a:pP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 </a:t>
            </a:r>
          </a:p>
          <a:p>
            <a:pPr marL="0" marR="0" indent="0">
              <a:buNone/>
            </a:pPr>
            <a:r>
              <a:rPr lang="en-US" sz="24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// Check if the character is a consonant (alphabetic but not a vowel)</a:t>
            </a:r>
            <a:endParaRPr lang="en-US" sz="24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indent="0">
              <a:buNone/>
            </a:pPr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2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ch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&gt;= </a:t>
            </a:r>
            <a:r>
              <a:rPr lang="en-US" sz="24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&amp;&amp; </a:t>
            </a:r>
            <a:r>
              <a:rPr lang="en-US" sz="2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ch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&lt;= </a:t>
            </a:r>
            <a:r>
              <a:rPr lang="en-US" sz="24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'z'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marR="0" indent="0">
              <a:buNone/>
            </a:pP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consonants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++;</a:t>
            </a:r>
          </a:p>
          <a:p>
            <a:pPr marL="0" marR="0" indent="0">
              <a:buNone/>
            </a:pP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marR="0" indent="0">
              <a:buNone/>
            </a:pP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sz="24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359511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1A4AD8-5E82-BF8D-61A0-371EC096C6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2212" y="901798"/>
            <a:ext cx="10515600" cy="4351338"/>
          </a:xfrm>
        </p:spPr>
        <p:txBody>
          <a:bodyPr>
            <a:normAutofit fontScale="85000" lnSpcReduction="20000"/>
          </a:bodyPr>
          <a:lstStyle/>
          <a:p>
            <a:pPr marL="0" marR="0" indent="0">
              <a:buNone/>
            </a:pPr>
            <a:r>
              <a:rPr lang="en-US" sz="28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// Output the counts</a:t>
            </a:r>
            <a:endParaRPr lang="en-US" sz="2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indent="0">
              <a:buNone/>
            </a:pPr>
            <a:r>
              <a:rPr lang="en-US" sz="2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28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2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2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"Number of vowels: "</a:t>
            </a:r>
            <a:r>
              <a:rPr lang="en-US" sz="2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2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vowels</a:t>
            </a:r>
            <a:r>
              <a:rPr lang="en-US" sz="2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marR="0" indent="0">
              <a:buNone/>
            </a:pPr>
            <a:r>
              <a:rPr lang="en-US" sz="2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28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2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2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"Number of consonants: "</a:t>
            </a:r>
            <a:r>
              <a:rPr lang="en-US" sz="2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2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consonants</a:t>
            </a:r>
            <a:r>
              <a:rPr lang="en-US" sz="2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marR="0" indent="0">
              <a:buNone/>
            </a:pPr>
            <a:br>
              <a:rPr lang="en-US" sz="2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sz="2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indent="0">
              <a:buNone/>
            </a:pPr>
            <a:r>
              <a:rPr lang="en-US" sz="2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scanner</a:t>
            </a:r>
            <a:r>
              <a:rPr lang="en-US" sz="2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.close</a:t>
            </a:r>
            <a:r>
              <a:rPr lang="en-US" sz="2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marR="0" indent="0">
              <a:buNone/>
            </a:pPr>
            <a:br>
              <a:rPr lang="en-US" sz="2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sz="2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indent="0">
              <a:buNone/>
            </a:pPr>
            <a:r>
              <a:rPr lang="en-US" sz="2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marR="0" indent="0">
              <a:buNone/>
            </a:pPr>
            <a:br>
              <a:rPr lang="en-US" sz="2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sz="2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indent="0">
              <a:buNone/>
            </a:pPr>
            <a:r>
              <a:rPr lang="en-US" sz="2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73155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831323-95AD-570E-8B0C-7DC958E163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E72F1-25DC-F937-54A0-8571AC99F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TASK-8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ACBCC-B501-00A0-D436-2609D14275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en-US" sz="3600" dirty="0">
                <a:solidFill>
                  <a:srgbClr val="0070C0"/>
                </a:solidFill>
              </a:rPr>
              <a:t>Write a program to find the frequency of each character in a string.</a:t>
            </a:r>
          </a:p>
        </p:txBody>
      </p:sp>
    </p:spTree>
    <p:extLst>
      <p:ext uri="{BB962C8B-B14F-4D97-AF65-F5344CB8AC3E}">
        <p14:creationId xmlns:p14="http://schemas.microsoft.com/office/powerpoint/2010/main" val="3029574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1DD98-83F1-1C3E-9536-753C79B82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7200" b="1" dirty="0"/>
              <a:t>TASK-1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E3D43B-D214-C4A6-BA45-3191DA0543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3871" y="2258767"/>
            <a:ext cx="10515600" cy="1784841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0070C0"/>
                </a:solidFill>
              </a:rPr>
              <a:t>Write a program to reverse the elements of a one-dimensional array. in java for user defined input?</a:t>
            </a:r>
          </a:p>
        </p:txBody>
      </p:sp>
    </p:spTree>
    <p:extLst>
      <p:ext uri="{BB962C8B-B14F-4D97-AF65-F5344CB8AC3E}">
        <p14:creationId xmlns:p14="http://schemas.microsoft.com/office/powerpoint/2010/main" val="1362167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E743248-70F8-825F-7689-5AE127A52E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7491" y="0"/>
            <a:ext cx="835701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429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199D31-C62C-7CAA-AC3E-2ACBB50DCC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A7F0C-3DE0-403B-34D8-3743E6440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7200" b="1" dirty="0"/>
              <a:t>TASK-2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86DD4B-07A7-F46A-B507-910B5DC068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3871" y="2258767"/>
            <a:ext cx="10515600" cy="1784841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0070C0"/>
                </a:solidFill>
              </a:rPr>
              <a:t>Write a Java program to sort an array in ascending?</a:t>
            </a:r>
          </a:p>
        </p:txBody>
      </p:sp>
    </p:spTree>
    <p:extLst>
      <p:ext uri="{BB962C8B-B14F-4D97-AF65-F5344CB8AC3E}">
        <p14:creationId xmlns:p14="http://schemas.microsoft.com/office/powerpoint/2010/main" val="1756042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F3281D7-D532-9B37-537A-5BF5C4FCF3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5826" y="0"/>
            <a:ext cx="97403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8033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FC00AE-731A-6463-FE10-1676121ECA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0C24A-E0D3-56F7-3EB9-27316DA7D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7200" b="1" dirty="0"/>
              <a:t>TASK-3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30206A-837B-1B7A-EDE6-34CC0A7B10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3871" y="2258767"/>
            <a:ext cx="10515600" cy="1784841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0070C0"/>
                </a:solidFill>
              </a:rPr>
              <a:t>Write a Java program to sort an array in descending order.</a:t>
            </a:r>
          </a:p>
        </p:txBody>
      </p:sp>
    </p:spTree>
    <p:extLst>
      <p:ext uri="{BB962C8B-B14F-4D97-AF65-F5344CB8AC3E}">
        <p14:creationId xmlns:p14="http://schemas.microsoft.com/office/powerpoint/2010/main" val="28239626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B38D003-9F1A-05AF-8565-95F643A04C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500" y="0"/>
            <a:ext cx="10413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8037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48D2B0C-181E-8834-D789-AFB1CE9EAD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8929" y="2219156"/>
            <a:ext cx="9250066" cy="2419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9015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3A626-8699-F02D-57AA-38E5563D0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TASK-4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30FD3F-1C11-B2CC-0912-DCB31A585D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en-US" sz="3600" dirty="0">
                <a:solidFill>
                  <a:srgbClr val="0070C0"/>
                </a:solidFill>
              </a:rPr>
              <a:t>Write a program to declare, initialize, and print a 2D array.</a:t>
            </a:r>
          </a:p>
        </p:txBody>
      </p:sp>
    </p:spTree>
    <p:extLst>
      <p:ext uri="{BB962C8B-B14F-4D97-AF65-F5344CB8AC3E}">
        <p14:creationId xmlns:p14="http://schemas.microsoft.com/office/powerpoint/2010/main" val="2479084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05027338B3483489D2F7B47120A4937" ma:contentTypeVersion="4" ma:contentTypeDescription="Create a new document." ma:contentTypeScope="" ma:versionID="c7a0a30ed5dc66330919c0d6887e3933">
  <xsd:schema xmlns:xsd="http://www.w3.org/2001/XMLSchema" xmlns:xs="http://www.w3.org/2001/XMLSchema" xmlns:p="http://schemas.microsoft.com/office/2006/metadata/properties" xmlns:ns2="38a45cfc-84e9-422d-a71c-6e6cc9786f7d" targetNamespace="http://schemas.microsoft.com/office/2006/metadata/properties" ma:root="true" ma:fieldsID="5cc9eda084dc9d26852c022c8223016f" ns2:_="">
    <xsd:import namespace="38a45cfc-84e9-422d-a71c-6e6cc9786f7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8a45cfc-84e9-422d-a71c-6e6cc9786f7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B1E35AA-1D08-44F2-B6BE-FF41240124D1}"/>
</file>

<file path=customXml/itemProps2.xml><?xml version="1.0" encoding="utf-8"?>
<ds:datastoreItem xmlns:ds="http://schemas.openxmlformats.org/officeDocument/2006/customXml" ds:itemID="{30A6A5FE-3322-4647-AEDA-D632B6878495}"/>
</file>

<file path=customXml/itemProps3.xml><?xml version="1.0" encoding="utf-8"?>
<ds:datastoreItem xmlns:ds="http://schemas.openxmlformats.org/officeDocument/2006/customXml" ds:itemID="{7BC8B400-B0AE-4A0E-A9FC-B44E04B62DB3}"/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341</Words>
  <Application>Microsoft Office PowerPoint</Application>
  <PresentationFormat>Widescreen</PresentationFormat>
  <Paragraphs>47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Consolas</vt:lpstr>
      <vt:lpstr>Office Theme</vt:lpstr>
      <vt:lpstr>Tasks for array and strings</vt:lpstr>
      <vt:lpstr>TASK-1</vt:lpstr>
      <vt:lpstr>PowerPoint Presentation</vt:lpstr>
      <vt:lpstr>TASK-2</vt:lpstr>
      <vt:lpstr>PowerPoint Presentation</vt:lpstr>
      <vt:lpstr>TASK-3</vt:lpstr>
      <vt:lpstr>PowerPoint Presentation</vt:lpstr>
      <vt:lpstr>PowerPoint Presentation</vt:lpstr>
      <vt:lpstr>TASK-4</vt:lpstr>
      <vt:lpstr>TASK-5</vt:lpstr>
      <vt:lpstr>PowerPoint Presentation</vt:lpstr>
      <vt:lpstr>PowerPoint Presentation</vt:lpstr>
      <vt:lpstr>TASK-6</vt:lpstr>
      <vt:lpstr>PowerPoint Presentation</vt:lpstr>
      <vt:lpstr>TASK-7</vt:lpstr>
      <vt:lpstr>PowerPoint Presentation</vt:lpstr>
      <vt:lpstr>PowerPoint Presentation</vt:lpstr>
      <vt:lpstr>PowerPoint Presentation</vt:lpstr>
      <vt:lpstr>TASK-8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Soni Raj</dc:creator>
  <cp:lastModifiedBy>Soni Raj</cp:lastModifiedBy>
  <cp:revision>8</cp:revision>
  <dcterms:created xsi:type="dcterms:W3CDTF">2025-01-24T04:36:53Z</dcterms:created>
  <dcterms:modified xsi:type="dcterms:W3CDTF">2025-01-24T05:11:39Z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0x010100B05027338B3483489D2F7B47120A4937</vt:lpwstr>
  </property>
</Properties>
</file>