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 Chirinos" userId="9ae479edea5c0241" providerId="LiveId" clId="{E5E7B7E6-9D0C-4269-82AE-CCE9C4210314}"/>
    <pc:docChg chg="delSld">
      <pc:chgData name="Saul Chirinos" userId="9ae479edea5c0241" providerId="LiveId" clId="{E5E7B7E6-9D0C-4269-82AE-CCE9C4210314}" dt="2022-09-30T18:16:44.788" v="0" actId="47"/>
      <pc:docMkLst>
        <pc:docMk/>
      </pc:docMkLst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1315813368" sldId="261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4233814536" sldId="266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1463734809" sldId="272"/>
        </pc:sldMkLst>
      </pc:sldChg>
      <pc:sldChg chg="del">
        <pc:chgData name="Saul Chirinos" userId="9ae479edea5c0241" providerId="LiveId" clId="{E5E7B7E6-9D0C-4269-82AE-CCE9C4210314}" dt="2022-09-30T18:16:44.788" v="0" actId="47"/>
        <pc:sldMkLst>
          <pc:docMk/>
          <pc:sldMk cId="256556608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9/30/2022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71" y="217665"/>
            <a:ext cx="9966960" cy="1181367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Agency FB" panose="020B0503020202020204" pitchFamily="34" charset="0"/>
              </a:rPr>
              <a:t>Data modeling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71" y="1616687"/>
            <a:ext cx="4452093" cy="39526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Data needed: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4F9B2C-C4AC-F457-6AEE-48DB8AC1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51639"/>
              </p:ext>
            </p:extLst>
          </p:nvPr>
        </p:nvGraphicFramePr>
        <p:xfrm>
          <a:off x="206171" y="2098355"/>
          <a:ext cx="8135572" cy="1584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067786">
                  <a:extLst>
                    <a:ext uri="{9D8B030D-6E8A-4147-A177-3AD203B41FA5}">
                      <a16:colId xmlns:a16="http://schemas.microsoft.com/office/drawing/2014/main" val="515525481"/>
                    </a:ext>
                  </a:extLst>
                </a:gridCol>
                <a:gridCol w="4067786">
                  <a:extLst>
                    <a:ext uri="{9D8B030D-6E8A-4147-A177-3AD203B41FA5}">
                      <a16:colId xmlns:a16="http://schemas.microsoft.com/office/drawing/2014/main" val="3674288842"/>
                    </a:ext>
                  </a:extLst>
                </a:gridCol>
              </a:tblGrid>
              <a:tr h="29236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Tables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Columns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381868"/>
                  </a:ext>
                </a:extLst>
              </a:tr>
              <a:tr h="292360"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Sales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Timestamp, </a:t>
                      </a:r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product_id</a:t>
                      </a:r>
                      <a:r>
                        <a:rPr lang="en-CA" sz="1600" dirty="0"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estimated_stock_pct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98069"/>
                  </a:ext>
                </a:extLst>
              </a:tr>
              <a:tr h="51163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Sensor_stock_levels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gency FB" panose="020B0503020202020204" pitchFamily="34" charset="0"/>
                        </a:rPr>
                        <a:t>Timestamp,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product_id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category,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customer_type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unit_price</a:t>
                      </a:r>
                      <a:r>
                        <a:rPr lang="en-US" sz="1600" dirty="0">
                          <a:latin typeface="Agency FB" panose="020B0503020202020204" pitchFamily="34" charset="0"/>
                        </a:rPr>
                        <a:t>, quantity, total, </a:t>
                      </a:r>
                      <a:r>
                        <a:rPr lang="en-US" sz="1600" dirty="0" err="1">
                          <a:latin typeface="Agency FB" panose="020B0503020202020204" pitchFamily="34" charset="0"/>
                        </a:rPr>
                        <a:t>payment_type</a:t>
                      </a:r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19273"/>
                  </a:ext>
                </a:extLst>
              </a:tr>
              <a:tr h="292360"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Agency FB" panose="020B0503020202020204" pitchFamily="34" charset="0"/>
                        </a:rPr>
                        <a:t>Sensor_storage_temperature</a:t>
                      </a:r>
                      <a:endParaRPr lang="en-CA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Agency FB" panose="020B0503020202020204" pitchFamily="34" charset="0"/>
                        </a:rPr>
                        <a:t>Timestamp, temperature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80643"/>
                  </a:ext>
                </a:extLst>
              </a:tr>
            </a:tbl>
          </a:graphicData>
        </a:graphic>
      </p:graphicFrame>
      <p:sp>
        <p:nvSpPr>
          <p:cNvPr id="4" name="Subtitle 7">
            <a:extLst>
              <a:ext uri="{FF2B5EF4-FFF2-40B4-BE49-F238E27FC236}">
                <a16:creationId xmlns:a16="http://schemas.microsoft.com/office/drawing/2014/main" id="{FB1E82A2-3444-C843-8658-D03E294264FD}"/>
              </a:ext>
            </a:extLst>
          </p:cNvPr>
          <p:cNvSpPr txBox="1">
            <a:spLocks/>
          </p:cNvSpPr>
          <p:nvPr/>
        </p:nvSpPr>
        <p:spPr>
          <a:xfrm>
            <a:off x="206170" y="3930883"/>
            <a:ext cx="8135573" cy="2709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FFFF"/>
                </a:solidFill>
              </a:rPr>
              <a:t>Planning:</a:t>
            </a:r>
          </a:p>
          <a:p>
            <a:r>
              <a:rPr lang="en-US" sz="1600" dirty="0">
                <a:solidFill>
                  <a:srgbClr val="FFFFFF"/>
                </a:solidFill>
              </a:rPr>
              <a:t>Variable to predict is </a:t>
            </a:r>
            <a:r>
              <a:rPr lang="en-US" sz="1600" dirty="0" err="1">
                <a:solidFill>
                  <a:srgbClr val="FFFFFF"/>
                </a:solidFill>
              </a:rPr>
              <a:t>estimated_stock_pct</a:t>
            </a:r>
            <a:r>
              <a:rPr lang="en-US" sz="1600" dirty="0">
                <a:solidFill>
                  <a:srgbClr val="FFFFFF"/>
                </a:solidFill>
              </a:rPr>
              <a:t> and model features are in </a:t>
            </a:r>
            <a:r>
              <a:rPr lang="en-US" sz="1600" dirty="0" err="1">
                <a:solidFill>
                  <a:srgbClr val="FFFFFF"/>
                </a:solidFill>
              </a:rPr>
              <a:t>sensor_stock_levels</a:t>
            </a:r>
            <a:r>
              <a:rPr lang="en-US" sz="1600" dirty="0">
                <a:solidFill>
                  <a:srgbClr val="FFFFFF"/>
                </a:solidFill>
              </a:rPr>
              <a:t> and </a:t>
            </a:r>
            <a:r>
              <a:rPr lang="en-US" sz="1600" dirty="0" err="1">
                <a:solidFill>
                  <a:srgbClr val="FFFFFF"/>
                </a:solidFill>
              </a:rPr>
              <a:t>sensor_storage_temperature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Procedure: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Clean data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EDA for modeling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Model Building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Deployment and Monitoring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19</TotalTime>
  <Words>96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Calibri</vt:lpstr>
      <vt:lpstr>Rockwell</vt:lpstr>
      <vt:lpstr>Rockwell Condensed</vt:lpstr>
      <vt:lpstr>Wingdings</vt:lpstr>
      <vt:lpstr>Wood Type</vt:lpstr>
      <vt:lpstr>Data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Saul Chirinos</dc:creator>
  <cp:lastModifiedBy>Saul Chirinos</cp:lastModifiedBy>
  <cp:revision>1</cp:revision>
  <dcterms:created xsi:type="dcterms:W3CDTF">2022-09-07T22:21:47Z</dcterms:created>
  <dcterms:modified xsi:type="dcterms:W3CDTF">2022-09-30T18:16:55Z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