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9/8/2022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9/8/2022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9/8/2022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0" y="256037"/>
            <a:ext cx="10058400" cy="666695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Model results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13FABD-1EEF-FF30-D93E-13EF8875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238" y="3048213"/>
            <a:ext cx="2455524" cy="666695"/>
          </a:xfrm>
        </p:spPr>
        <p:txBody>
          <a:bodyPr/>
          <a:lstStyle/>
          <a:p>
            <a:pPr marL="0" indent="0" algn="ctr">
              <a:buNone/>
            </a:pPr>
            <a:r>
              <a:rPr lang="en-CA" dirty="0">
                <a:cs typeface="Calibri" panose="020F0502020204030204" pitchFamily="34" charset="0"/>
              </a:rPr>
              <a:t>SGD Linear Regressor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45214F-1F64-CE7C-5D95-058BBA47A0A7}"/>
              </a:ext>
            </a:extLst>
          </p:cNvPr>
          <p:cNvSpPr/>
          <p:nvPr/>
        </p:nvSpPr>
        <p:spPr>
          <a:xfrm>
            <a:off x="1069848" y="1254483"/>
            <a:ext cx="2455524" cy="1609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cs typeface="Calibri" panose="020F0502020204030204" pitchFamily="34" charset="0"/>
              </a:rPr>
              <a:t>Average MAE</a:t>
            </a:r>
          </a:p>
          <a:p>
            <a:pPr algn="ctr"/>
            <a:r>
              <a:rPr lang="en-CA" dirty="0">
                <a:cs typeface="Calibri" panose="020F0502020204030204" pitchFamily="34" charset="0"/>
              </a:rPr>
              <a:t>0.225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A4F7F4-9F29-9D80-A10D-09CC167F07FD}"/>
              </a:ext>
            </a:extLst>
          </p:cNvPr>
          <p:cNvSpPr/>
          <p:nvPr/>
        </p:nvSpPr>
        <p:spPr>
          <a:xfrm>
            <a:off x="8666628" y="1254483"/>
            <a:ext cx="2455524" cy="1609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cs typeface="Calibri" panose="020F0502020204030204" pitchFamily="34" charset="0"/>
              </a:rPr>
              <a:t>Average MAE</a:t>
            </a:r>
          </a:p>
          <a:p>
            <a:pPr algn="ctr"/>
            <a:r>
              <a:rPr lang="en-CA" dirty="0">
                <a:cs typeface="Calibri" panose="020F0502020204030204" pitchFamily="34" charset="0"/>
              </a:rPr>
              <a:t>0.236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358629-5147-CEB3-1736-44057938733D}"/>
              </a:ext>
            </a:extLst>
          </p:cNvPr>
          <p:cNvSpPr/>
          <p:nvPr/>
        </p:nvSpPr>
        <p:spPr>
          <a:xfrm>
            <a:off x="4868238" y="1254483"/>
            <a:ext cx="2455524" cy="1609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cs typeface="Calibri" panose="020F0502020204030204" pitchFamily="34" charset="0"/>
              </a:rPr>
              <a:t>Average MSE</a:t>
            </a:r>
          </a:p>
          <a:p>
            <a:pPr algn="ctr"/>
            <a:r>
              <a:rPr lang="en-CA" dirty="0">
                <a:cs typeface="Calibri" panose="020F0502020204030204" pitchFamily="34" charset="0"/>
              </a:rPr>
              <a:t>0.08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83791E1-9887-B773-ADE6-BA57D7AA0E0F}"/>
              </a:ext>
            </a:extLst>
          </p:cNvPr>
          <p:cNvSpPr txBox="1">
            <a:spLocks/>
          </p:cNvSpPr>
          <p:nvPr/>
        </p:nvSpPr>
        <p:spPr>
          <a:xfrm>
            <a:off x="4898496" y="4905705"/>
            <a:ext cx="2455524" cy="1367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9F052681-0C1E-4ADE-1DA7-BD2E7446717A}"/>
              </a:ext>
            </a:extLst>
          </p:cNvPr>
          <p:cNvSpPr txBox="1">
            <a:spLocks/>
          </p:cNvSpPr>
          <p:nvPr/>
        </p:nvSpPr>
        <p:spPr>
          <a:xfrm>
            <a:off x="1374648" y="5210505"/>
            <a:ext cx="2455524" cy="1367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86CCD3-FAC1-2A2A-7CFF-23BBC0AA68B8}"/>
              </a:ext>
            </a:extLst>
          </p:cNvPr>
          <p:cNvSpPr txBox="1">
            <a:spLocks/>
          </p:cNvSpPr>
          <p:nvPr/>
        </p:nvSpPr>
        <p:spPr>
          <a:xfrm>
            <a:off x="1069848" y="3048213"/>
            <a:ext cx="2455524" cy="66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CA" dirty="0">
                <a:cs typeface="Calibri" panose="020F0502020204030204" pitchFamily="34" charset="0"/>
              </a:rPr>
              <a:t>SGD Linear Regressor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6DE19C3-099E-27CE-57FD-4CE481E06EEE}"/>
              </a:ext>
            </a:extLst>
          </p:cNvPr>
          <p:cNvSpPr txBox="1">
            <a:spLocks/>
          </p:cNvSpPr>
          <p:nvPr/>
        </p:nvSpPr>
        <p:spPr>
          <a:xfrm>
            <a:off x="8743308" y="3048213"/>
            <a:ext cx="2378844" cy="651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CA" dirty="0">
                <a:cs typeface="Calibri" panose="020F0502020204030204" pitchFamily="34" charset="0"/>
              </a:rPr>
              <a:t>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8487A-B808-64A7-AF33-7549590356D8}"/>
              </a:ext>
            </a:extLst>
          </p:cNvPr>
          <p:cNvSpPr txBox="1"/>
          <p:nvPr/>
        </p:nvSpPr>
        <p:spPr>
          <a:xfrm>
            <a:off x="1069847" y="3899140"/>
            <a:ext cx="4666719" cy="1883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Conclusions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000" dirty="0"/>
              <a:t>Linear Regression is a basic model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000" dirty="0"/>
              <a:t>We are closer to tackling the business problem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F9CB27-A18F-46E7-ADDD-C9A6DEB48EA6}"/>
              </a:ext>
            </a:extLst>
          </p:cNvPr>
          <p:cNvSpPr txBox="1"/>
          <p:nvPr/>
        </p:nvSpPr>
        <p:spPr>
          <a:xfrm>
            <a:off x="6676846" y="3899139"/>
            <a:ext cx="4960188" cy="234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 dirty="0"/>
              <a:t>Next Steps…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000" dirty="0"/>
              <a:t>Need more data, if any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CA" sz="2000" dirty="0"/>
              <a:t>Try more sophisticated models (Polynomial Regression, Gradient Boosted Trees, etc.)</a:t>
            </a:r>
          </a:p>
        </p:txBody>
      </p:sp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27</TotalTime>
  <Words>59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Rockwell</vt:lpstr>
      <vt:lpstr>Rockwell Condensed</vt:lpstr>
      <vt:lpstr>Wingdings</vt:lpstr>
      <vt:lpstr>Wood Type</vt:lpstr>
      <vt:lpstr>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results</dc:title>
  <dc:creator>Saul Chirinos</dc:creator>
  <cp:lastModifiedBy>Saul Chirinos</cp:lastModifiedBy>
  <cp:revision>4</cp:revision>
  <dcterms:created xsi:type="dcterms:W3CDTF">2022-09-09T04:44:58Z</dcterms:created>
  <dcterms:modified xsi:type="dcterms:W3CDTF">2022-09-09T05:17:53Z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