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b2f68f78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b2f68f78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b2f68f78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b2f68f78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b2f68f7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b2f68f7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b2f68f78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b2f68f78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b2f68f78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b2f68f78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b2f68f78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b2f68f78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b2f68f78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b2f68f78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b2f68f78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b2f68f78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b2f68f78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b2f68f78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b2f68f78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b2f68f78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3148d42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3148d42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b2f68f78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b2f68f78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Based Question Answering Model on SQuAD Dataset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406200"/>
            <a:ext cx="76881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					- </a:t>
            </a:r>
            <a:r>
              <a:rPr lang="en" sz="2000"/>
              <a:t>Rahul Raghava Peela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Analysis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36261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insights we can learn from the dataset?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Relationship between a question and a document.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Embeddings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025" y="706650"/>
            <a:ext cx="3877675" cy="192278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3479350"/>
            <a:ext cx="36261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know if you actually learned?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able to predict the answer to an unknown question that was not part of our ground truth i.e training data.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5591125" y="2673575"/>
            <a:ext cx="319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Word Embeddings from Question Text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875" y="3071363"/>
            <a:ext cx="2447190" cy="16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5219250" y="4826775"/>
            <a:ext cx="337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BERT Large Model’s Prediction for Isolated  Validation Dataset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2382650" y="4519475"/>
            <a:ext cx="43935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Analysis - Model Output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7650" y="2772188"/>
            <a:ext cx="76887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typical question for this Context?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388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What are some iconic things about the city?</a:t>
            </a:r>
            <a:endParaRPr i="1" sz="2488"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92625"/>
            <a:ext cx="7877999" cy="7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825" y="3523400"/>
            <a:ext cx="6317251" cy="9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2337450" y="4463475"/>
            <a:ext cx="44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Paramount Pictures, Universal and Warner Brothers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is the answer as per our model with a score of 85.7%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 larger dataset for all the cities in USA along with expanded annotations for various questions.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 question-answer modeling pipeline that generates new questions and answers automatically using user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additional fine tuning techniques in BERT to attain higher accuracy for a larger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linear modeling further and improve accuracy.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conclusion, the NLP-based question-answering model on the SQuAD dataset shows promising results and demonstrates the potential for natural language processing techniques to accurately answer questions based on a given context.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All the 3 models we utilized exhibited performance</a:t>
            </a:r>
            <a:r>
              <a:rPr lang="en"/>
              <a:t> on the SQuAD dataset indicates that it is able to effectively understand the intent behind a question and retrieve the appropriate information from the provided context.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research and development in this area has the potential to improve the model's performance and expand its capabilities, leading to more effective and efficient question-answering systems.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92050"/>
            <a:ext cx="3916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40"/>
              <a:buFont typeface="Arial"/>
              <a:buChar char="●"/>
            </a:pPr>
            <a:r>
              <a:rPr lang="en" sz="134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project presents a question-answering model based on natural language processing (NLP) techniques. </a:t>
            </a:r>
            <a:endParaRPr sz="134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40"/>
              <a:buFont typeface="Arial"/>
              <a:buChar char="●"/>
            </a:pPr>
            <a:r>
              <a:rPr lang="en" sz="134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Majorly, trained and evaluated on the Stanford Question Answering Dataset (SQuAD).</a:t>
            </a:r>
            <a:endParaRPr sz="134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340"/>
              <a:buFont typeface="Arial"/>
              <a:buChar char="●"/>
            </a:pPr>
            <a:r>
              <a:rPr b="1" i="1" lang="en" sz="134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importantly</a:t>
            </a:r>
            <a:r>
              <a:rPr lang="en" sz="134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assert BERT model’s dominance in the domain of question and answering learning problems.</a:t>
            </a:r>
            <a:endParaRPr sz="134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4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550" y="1853838"/>
            <a:ext cx="37719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SQuAD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SQuAD, or the Stanford Question Answering Dataset is a widely used dataset for training and evaluating natural language processing (NLP) models.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SQuAD dataset is a widely-used benchmark for evaluating the performance of NLP-based question-answering systems.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75" y="1853850"/>
            <a:ext cx="8569673" cy="32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768450"/>
            <a:ext cx="7688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Custom Dataset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75" y="1189825"/>
            <a:ext cx="7883376" cy="38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38" y="1030525"/>
            <a:ext cx="8762526" cy="38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Visualisation</a:t>
            </a:r>
            <a:endParaRPr sz="294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00" y="1853850"/>
            <a:ext cx="3660950" cy="31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750" y="2002670"/>
            <a:ext cx="4803424" cy="28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Models</a:t>
            </a:r>
            <a:endParaRPr sz="2640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7650" y="1545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Bert Base Uncased.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Bert Large Uncased Masked Model.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DistilBERT base uncased.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0500"/>
            <a:ext cx="363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BERT Large Model offered highest accuracy at 87.6% due to its pretrained weights and larger context.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up was DistilBERT, which is a powerful contender at 82.4% accuracy.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Lastly, BERT Base model offered modest 36% accuracy, showing the need for fine-tuning.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086" y="1496446"/>
            <a:ext cx="4520639" cy="2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