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7F991492-48CB-426E-980D-35347E1F4D00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E3DC6B2-C35F-4604-8920-9EC4C507214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5791200"/>
            <a:ext cx="3124200" cy="68834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Rahul Ratusaria 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and Pankaj Bisht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447800"/>
            <a:ext cx="5867400" cy="1752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</a:t>
            </a:r>
            <a:r>
              <a:rPr lang="en-US" sz="3600" dirty="0" smtClean="0"/>
              <a:t>DREAM JOB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9865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MY SQL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 END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65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job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73111" cy="47609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90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ogin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8229599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7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bou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4582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7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er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381999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9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mpanies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" y="1828800"/>
            <a:ext cx="8610599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69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RECRUITERS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6" name="Content Placeholder 5" descr="recruiter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686799" cy="4876800"/>
          </a:xfrm>
        </p:spPr>
      </p:pic>
    </p:spTree>
    <p:extLst>
      <p:ext uri="{BB962C8B-B14F-4D97-AF65-F5344CB8AC3E}">
        <p14:creationId xmlns="" xmlns:p14="http://schemas.microsoft.com/office/powerpoint/2010/main" val="30821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eedback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762999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00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214884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517699" cy="518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31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782824"/>
            <a:ext cx="8229600" cy="293217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Dream Job is a site which provides the  jobs for job seekers online.</a:t>
            </a:r>
            <a:endParaRPr lang="en-US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includes an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recruiters section where job providers add data about the job and company that which type of workers they needed.</a:t>
            </a:r>
            <a:endParaRPr lang="en-US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provides complete packages regarding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job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related </a:t>
            </a: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concepts 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7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305800" cy="460857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Get detailed information about the Dream Job:-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</a:t>
            </a:r>
            <a:r>
              <a:rPr lang="en-US" dirty="0" smtClean="0"/>
              <a:t>Firstly </a:t>
            </a:r>
            <a:r>
              <a:rPr lang="en-US" dirty="0" smtClean="0"/>
              <a:t>when open the website there is job section which displays the types of jobs that our site provides you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●After that there is recruiter button where recruiters add the type of workers they need for their works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●Then there is companies section where all the companies who are linked to us are displayed.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 About us section of our site tells our users about our motive, intention and our contact information.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●Users can login and register to our site through login button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ABOUT PROJECT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main objective of the project provides the information about the record of jobs with every detail about the particular speciality.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●When user enters the user id and password then that password match with database values if value match then login success the open the next page.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●Jobs can be added by the Recruiter.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●Job Seekers can contact the Recruiter through their given details.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39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Requirement Analysis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Software Requirement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Performance Requirements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description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0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PHP </a:t>
            </a:r>
            <a:r>
              <a:rPr lang="en-US" dirty="0"/>
              <a:t>is a server-side, cross-platform, HTML-embedded scripting language. Currently there are over half a million domains running PHP and it is freely available for download online from </a:t>
            </a:r>
            <a:r>
              <a:rPr lang="en-US" dirty="0">
                <a:hlinkClick r:id="rId2"/>
              </a:rPr>
              <a:t>www.php.net</a:t>
            </a:r>
            <a:r>
              <a:rPr lang="en-US" dirty="0"/>
              <a:t>. Much of PHP’s syntax is borrowed from C, Java and Perl with a couple of unique PHP-specific features thrown in. The goal of the language is to allow web developers to write dynamically generated pages quickly. PHP eliminates the need for numerous small </a:t>
            </a:r>
            <a:r>
              <a:rPr lang="en-US" dirty="0" err="1"/>
              <a:t>cgi</a:t>
            </a:r>
            <a:r>
              <a:rPr lang="en-US" dirty="0"/>
              <a:t> programs by allowing you to place simple scripts directly in your HTML files. It also makes it easier to manage large web sites by placing all components of a web page in a single html file.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FRONT END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>
              <a:latin typeface="Monotype Corsiva" pitchFamily="66" charset="0"/>
            </a:endParaRPr>
          </a:p>
          <a:p>
            <a:endParaRPr lang="en-US" dirty="0">
              <a:latin typeface="Monotype Corsiva" pitchFamily="66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Technologies used.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Good environment.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PROJECT UNDERTAKEN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7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/>
              <a:t>Dreamweaver. 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/>
              <a:t>PHP.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/>
              <a:t>MYSQL.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 smtClean="0"/>
              <a:t>X</a:t>
            </a:r>
            <a:r>
              <a:rPr lang="en-US" sz="2400" dirty="0" smtClean="0"/>
              <a:t>AMPP </a:t>
            </a:r>
            <a:r>
              <a:rPr lang="en-US" sz="2400" dirty="0"/>
              <a:t>Server.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TECHNOLOGIES USED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878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73</TotalTime>
  <Words>402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BlackTie</vt:lpstr>
      <vt:lpstr>         DREAM JOB</vt:lpstr>
      <vt:lpstr>Slide 2</vt:lpstr>
      <vt:lpstr>INTRODUCTION</vt:lpstr>
      <vt:lpstr>ABOUT PROJECT</vt:lpstr>
      <vt:lpstr>PURPOSE</vt:lpstr>
      <vt:lpstr>Modular description</vt:lpstr>
      <vt:lpstr>FRONT END</vt:lpstr>
      <vt:lpstr>PROJECT UNDERTAKEN</vt:lpstr>
      <vt:lpstr>TECHNOLOGIES USED</vt:lpstr>
      <vt:lpstr>BACK END</vt:lpstr>
      <vt:lpstr>SNAPSHOTS</vt:lpstr>
      <vt:lpstr>LOGIN PAGE</vt:lpstr>
      <vt:lpstr>ABOUT US PAGE</vt:lpstr>
      <vt:lpstr>REGISTER PAGE</vt:lpstr>
      <vt:lpstr>COMPANIES PAGE</vt:lpstr>
      <vt:lpstr>RECRUITERS PAGE</vt:lpstr>
      <vt:lpstr>FEEDBACK page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INDIATRAVELS</dc:title>
  <dc:creator>HP</dc:creator>
  <cp:lastModifiedBy>DELL</cp:lastModifiedBy>
  <cp:revision>24</cp:revision>
  <dcterms:created xsi:type="dcterms:W3CDTF">2014-05-27T06:15:42Z</dcterms:created>
  <dcterms:modified xsi:type="dcterms:W3CDTF">2018-07-12T04:20:39Z</dcterms:modified>
</cp:coreProperties>
</file>