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783" autoAdjust="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C5A2-586A-4FE5-A9E0-D6D7FB924C07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1FD3-384E-40BF-8BE2-B36A0DB15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C5A2-586A-4FE5-A9E0-D6D7FB924C07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1FD3-384E-40BF-8BE2-B36A0DB15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C5A2-586A-4FE5-A9E0-D6D7FB924C07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1FD3-384E-40BF-8BE2-B36A0DB15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C5A2-586A-4FE5-A9E0-D6D7FB924C07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1FD3-384E-40BF-8BE2-B36A0DB15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C5A2-586A-4FE5-A9E0-D6D7FB924C07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1FD3-384E-40BF-8BE2-B36A0DB15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C5A2-586A-4FE5-A9E0-D6D7FB924C07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1FD3-384E-40BF-8BE2-B36A0DB15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C5A2-586A-4FE5-A9E0-D6D7FB924C07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1FD3-384E-40BF-8BE2-B36A0DB15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C5A2-586A-4FE5-A9E0-D6D7FB924C07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1FD3-384E-40BF-8BE2-B36A0DB15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C5A2-586A-4FE5-A9E0-D6D7FB924C07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1FD3-384E-40BF-8BE2-B36A0DB15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C5A2-586A-4FE5-A9E0-D6D7FB924C07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1FD3-384E-40BF-8BE2-B36A0DB15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C5A2-586A-4FE5-A9E0-D6D7FB924C07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1FD3-384E-40BF-8BE2-B36A0DB15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C5A2-586A-4FE5-A9E0-D6D7FB924C07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1FD3-384E-40BF-8BE2-B36A0DB15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entury" pitchFamily="18" charset="0"/>
              </a:rPr>
              <a:t>SMART TRAFFIC MANAGEMENT SYSTEMS</a:t>
            </a:r>
            <a:endParaRPr lang="en-US" dirty="0">
              <a:latin typeface="Century" pitchFamily="18" charset="0"/>
            </a:endParaRPr>
          </a:p>
        </p:txBody>
      </p:sp>
      <p:pic>
        <p:nvPicPr>
          <p:cNvPr id="6" name="Content Placeholder 5" descr="smart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38600"/>
            <a:ext cx="3647837" cy="2590800"/>
          </a:xfr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3641124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86200" y="1143000"/>
            <a:ext cx="5029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Traffic management system is a </a:t>
            </a:r>
            <a:r>
              <a:rPr lang="en-US" sz="1600" dirty="0" err="1" smtClean="0">
                <a:latin typeface="Century" pitchFamily="18" charset="0"/>
              </a:rPr>
              <a:t>conerstone</a:t>
            </a:r>
            <a:r>
              <a:rPr lang="en-US" sz="1600" dirty="0" smtClean="0">
                <a:latin typeface="Century" pitchFamily="18" charset="0"/>
              </a:rPr>
              <a:t> of a smart </a:t>
            </a:r>
            <a:r>
              <a:rPr lang="en-US" sz="1600" dirty="0" err="1" smtClean="0">
                <a:latin typeface="Century" pitchFamily="18" charset="0"/>
              </a:rPr>
              <a:t>city.In</a:t>
            </a:r>
            <a:r>
              <a:rPr lang="en-US" sz="1600" dirty="0" smtClean="0">
                <a:latin typeface="Century" pitchFamily="18" charset="0"/>
              </a:rPr>
              <a:t> the current problems of the </a:t>
            </a:r>
            <a:r>
              <a:rPr lang="en-US" sz="1600" dirty="0" err="1" smtClean="0">
                <a:latin typeface="Century" pitchFamily="18" charset="0"/>
              </a:rPr>
              <a:t>world,urban</a:t>
            </a:r>
            <a:r>
              <a:rPr lang="en-US" sz="1600" dirty="0" smtClean="0">
                <a:latin typeface="Century" pitchFamily="18" charset="0"/>
              </a:rPr>
              <a:t> mobility is one of the major </a:t>
            </a:r>
            <a:r>
              <a:rPr lang="en-US" sz="1600" dirty="0" err="1" smtClean="0">
                <a:latin typeface="Century" pitchFamily="18" charset="0"/>
              </a:rPr>
              <a:t>problems,especially</a:t>
            </a:r>
            <a:r>
              <a:rPr lang="en-US" sz="1600" dirty="0" smtClean="0">
                <a:latin typeface="Century" pitchFamily="18" charset="0"/>
              </a:rPr>
              <a:t> in metropolitan </a:t>
            </a:r>
            <a:r>
              <a:rPr lang="en-US" sz="1600" dirty="0" err="1" smtClean="0">
                <a:latin typeface="Century" pitchFamily="18" charset="0"/>
              </a:rPr>
              <a:t>cities.The</a:t>
            </a:r>
            <a:r>
              <a:rPr lang="en-US" sz="1600" dirty="0" smtClean="0">
                <a:latin typeface="Century" pitchFamily="18" charset="0"/>
              </a:rPr>
              <a:t> </a:t>
            </a:r>
            <a:r>
              <a:rPr lang="en-US" sz="1600" dirty="0" err="1" smtClean="0">
                <a:latin typeface="Century" pitchFamily="18" charset="0"/>
              </a:rPr>
              <a:t>pupose</a:t>
            </a:r>
            <a:r>
              <a:rPr lang="en-US" sz="1600" dirty="0" smtClean="0">
                <a:latin typeface="Century" pitchFamily="18" charset="0"/>
              </a:rPr>
              <a:t> of this paper is to propose a smart traffic management system using internet of things and a decentralized approach to optimize traffic on the roads and intelligent algorithms to manage all traffic situations more </a:t>
            </a:r>
            <a:r>
              <a:rPr lang="en-US" sz="1600" dirty="0" err="1" smtClean="0">
                <a:latin typeface="Century" pitchFamily="18" charset="0"/>
              </a:rPr>
              <a:t>accurately.For</a:t>
            </a:r>
            <a:r>
              <a:rPr lang="en-US" sz="1600" dirty="0" smtClean="0">
                <a:latin typeface="Century" pitchFamily="18" charset="0"/>
              </a:rPr>
              <a:t> </a:t>
            </a:r>
            <a:r>
              <a:rPr lang="en-US" sz="1600" dirty="0" err="1" smtClean="0">
                <a:latin typeface="Century" pitchFamily="18" charset="0"/>
              </a:rPr>
              <a:t>this,we</a:t>
            </a:r>
            <a:r>
              <a:rPr lang="en-US" sz="1600" dirty="0" smtClean="0">
                <a:latin typeface="Century" pitchFamily="18" charset="0"/>
              </a:rPr>
              <a:t> propose a new smart traffic management system with the help of sensors, through this we can identify those who violate the traffic rules such as: not wearing a </a:t>
            </a:r>
            <a:r>
              <a:rPr lang="en-US" sz="1600" dirty="0" err="1" smtClean="0">
                <a:latin typeface="Century" pitchFamily="18" charset="0"/>
              </a:rPr>
              <a:t>helmet,signal</a:t>
            </a:r>
            <a:r>
              <a:rPr lang="en-US" sz="1600" dirty="0" smtClean="0">
                <a:latin typeface="Century" pitchFamily="18" charset="0"/>
              </a:rPr>
              <a:t> jumps and polluted vehicles.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Century" pitchFamily="18" charset="0"/>
              </a:rPr>
              <a:t>It helps in reducing the manual-power.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Century" pitchFamily="18" charset="0"/>
              </a:rPr>
              <a:t>Motorcycle riders will be cautious about wearing a helmet while driving.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Century" pitchFamily="18" charset="0"/>
              </a:rPr>
              <a:t>There would be a control on pollution which results eco-friendly traffic system.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5873115"/>
            <a:ext cx="1981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entury" pitchFamily="18" charset="0"/>
              </a:rPr>
              <a:t>Team members:</a:t>
            </a:r>
          </a:p>
          <a:p>
            <a:r>
              <a:rPr lang="en-US" sz="1000" dirty="0" err="1" smtClean="0">
                <a:latin typeface="Century" pitchFamily="18" charset="0"/>
              </a:rPr>
              <a:t>V.Sathwika</a:t>
            </a:r>
            <a:r>
              <a:rPr lang="en-US" sz="1000" dirty="0" smtClean="0">
                <a:latin typeface="Century" pitchFamily="18" charset="0"/>
              </a:rPr>
              <a:t> Reddy</a:t>
            </a:r>
          </a:p>
          <a:p>
            <a:r>
              <a:rPr lang="en-US" sz="1000" dirty="0" err="1" smtClean="0">
                <a:latin typeface="Century" pitchFamily="18" charset="0"/>
              </a:rPr>
              <a:t>P.Rahul</a:t>
            </a:r>
            <a:r>
              <a:rPr lang="en-US" sz="1000" dirty="0" smtClean="0">
                <a:latin typeface="Century" pitchFamily="18" charset="0"/>
              </a:rPr>
              <a:t>  Reddy</a:t>
            </a:r>
          </a:p>
          <a:p>
            <a:r>
              <a:rPr lang="en-US" sz="1000" dirty="0" err="1" smtClean="0">
                <a:latin typeface="Century" pitchFamily="18" charset="0"/>
              </a:rPr>
              <a:t>G.Aishwarya</a:t>
            </a:r>
            <a:endParaRPr lang="en-US" sz="1000" dirty="0" smtClean="0">
              <a:latin typeface="Century" pitchFamily="18" charset="0"/>
            </a:endParaRPr>
          </a:p>
          <a:p>
            <a:r>
              <a:rPr lang="en-US" sz="900" dirty="0" smtClean="0">
                <a:latin typeface="Century" pitchFamily="18" charset="0"/>
              </a:rPr>
              <a:t>Mentor:</a:t>
            </a:r>
          </a:p>
          <a:p>
            <a:r>
              <a:rPr lang="en-US" sz="900" dirty="0" smtClean="0">
                <a:latin typeface="Century" pitchFamily="18" charset="0"/>
              </a:rPr>
              <a:t> </a:t>
            </a:r>
            <a:r>
              <a:rPr lang="en-US" sz="1000" dirty="0" err="1" smtClean="0">
                <a:latin typeface="Century" pitchFamily="18" charset="0"/>
              </a:rPr>
              <a:t>D.Deepthi</a:t>
            </a:r>
            <a:r>
              <a:rPr lang="en-US" sz="1000" dirty="0" smtClean="0">
                <a:latin typeface="Century" pitchFamily="18" charset="0"/>
              </a:rPr>
              <a:t> </a:t>
            </a:r>
            <a:r>
              <a:rPr lang="en-US" sz="1000" dirty="0" err="1" smtClean="0">
                <a:latin typeface="Century" pitchFamily="18" charset="0"/>
              </a:rPr>
              <a:t>sri</a:t>
            </a:r>
            <a:endParaRPr lang="en-US" sz="900" dirty="0">
              <a:latin typeface="Century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6096000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entury" pitchFamily="18" charset="0"/>
              </a:rPr>
              <a:t>Team </a:t>
            </a:r>
            <a:r>
              <a:rPr lang="en-US" sz="1000" dirty="0" err="1" smtClean="0">
                <a:latin typeface="Century" pitchFamily="18" charset="0"/>
              </a:rPr>
              <a:t>Name:</a:t>
            </a:r>
            <a:r>
              <a:rPr lang="en-US" sz="1200" dirty="0" err="1" smtClean="0">
                <a:latin typeface="Century" pitchFamily="18" charset="0"/>
              </a:rPr>
              <a:t>VANIQUISHERS</a:t>
            </a:r>
            <a:endParaRPr lang="en-US" sz="10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SMART TRAFFIC MANAGEMENT SYSTEMS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MANAGEMENT SYSTEMS</dc:title>
  <dc:creator>Student</dc:creator>
  <cp:lastModifiedBy>Student</cp:lastModifiedBy>
  <cp:revision>7</cp:revision>
  <dcterms:created xsi:type="dcterms:W3CDTF">2022-12-23T05:21:41Z</dcterms:created>
  <dcterms:modified xsi:type="dcterms:W3CDTF">2022-12-23T09:58:10Z</dcterms:modified>
</cp:coreProperties>
</file>