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 id="2147483687" r:id="rId6"/>
    <p:sldMasterId id="214748368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1265F-78C9-4682-9A38-7984BA1217A1}">
  <a:tblStyle styleId="{7821265F-78C9-4682-9A38-7984BA1217A1}"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accent1"/>
          </a:solidFill>
        </a:fill>
      </a:tcStyle>
    </a:firstRow>
    <a:neCell>
      <a:tcTxStyle b="off" i="off"/>
    </a:neCell>
    <a:nwCell>
      <a:tcTxStyle b="off" i="off"/>
    </a:nwCell>
  </a:tblStyle>
  <a:tblStyle styleId="{3933112B-C8F1-497F-BB5B-2424D24E9E9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2.xml"/><Relationship Id="rId41" Type="http://schemas.openxmlformats.org/officeDocument/2006/relationships/font" Target="fonts/Roboto-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Roboto-bold.fntdata"/><Relationship Id="rId16" Type="http://schemas.openxmlformats.org/officeDocument/2006/relationships/slide" Target="slides/slide8.xml"/><Relationship Id="rId38" Type="http://schemas.openxmlformats.org/officeDocument/2006/relationships/font" Target="fonts/Roboto-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c465f44c2_2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bc465f44c2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bc465f44c2_2_1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1bc465f44c2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c465f44c2_2_2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1bc465f44c2_2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bc465f44c2_6_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1bc465f44c2_6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c465f44c2_6_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1bc465f44c2_6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c465f44c2_2_20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1bc465f44c2_2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c465f44c2_6_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1bc465f44c2_6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c465f44c2_8_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bc465f44c2_8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bc604807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bc604807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c465f44c2_8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1bc465f44c2_8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bc465f44c2_8_5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1bc465f44c2_8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c465f44c2_2_1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1bc465f44c2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bc465f44c2_8_9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1bc465f44c2_8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bc465f44c2_14_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1bc465f44c2_1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bc465f44c2_14_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1bc465f44c2_1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bc465f44c2_8_9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1bc465f44c2_8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bc604807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bc604807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bc465f44c2_2_2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1bc465f44c2_2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bc604803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bc604803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c465f44c2_2_2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g1bc465f44c2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bc465f44c2_8_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g1bc465f44c2_8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bc465f44c2_8_10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1bc465f44c2_8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c465f44c2_2_16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1bc465f44c2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c465f44c2_2_16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bc465f44c2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c465f44c2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1bc465f44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c465f44c2_2_1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bc465f44c2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c465f44c2_2_18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1bc465f44c2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c465f44c2_6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1bc465f44c2_6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c604807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c604807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able">
  <p:cSld name="Title &amp; Table">
    <p:spTree>
      <p:nvGrpSpPr>
        <p:cNvPr id="114" name="Shape 114"/>
        <p:cNvGrpSpPr/>
        <p:nvPr/>
      </p:nvGrpSpPr>
      <p:grpSpPr>
        <a:xfrm>
          <a:off x="0" y="0"/>
          <a:ext cx="0" cy="0"/>
          <a:chOff x="0" y="0"/>
          <a:chExt cx="0" cy="0"/>
        </a:xfrm>
      </p:grpSpPr>
      <p:sp>
        <p:nvSpPr>
          <p:cNvPr id="115" name="Google Shape;115;p26"/>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6"/>
          <p:cNvSpPr txBox="1"/>
          <p:nvPr>
            <p:ph idx="12" type="sldNum"/>
          </p:nvPr>
        </p:nvSpPr>
        <p:spPr>
          <a:xfrm>
            <a:off x="425054" y="4767263"/>
            <a:ext cx="406908" cy="273844"/>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17" name="Google Shape;117;p26"/>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with BG">
  <p:cSld name="Slide Divider with BG">
    <p:spTree>
      <p:nvGrpSpPr>
        <p:cNvPr id="118" name="Shape 118"/>
        <p:cNvGrpSpPr/>
        <p:nvPr/>
      </p:nvGrpSpPr>
      <p:grpSpPr>
        <a:xfrm>
          <a:off x="0" y="0"/>
          <a:ext cx="0" cy="0"/>
          <a:chOff x="0" y="0"/>
          <a:chExt cx="0" cy="0"/>
        </a:xfrm>
      </p:grpSpPr>
      <p:sp>
        <p:nvSpPr>
          <p:cNvPr id="119" name="Google Shape;119;p27"/>
          <p:cNvSpPr/>
          <p:nvPr/>
        </p:nvSpPr>
        <p:spPr>
          <a:xfrm>
            <a:off x="0" y="-709"/>
            <a:ext cx="9144000" cy="5143500"/>
          </a:xfrm>
          <a:prstGeom prst="rect">
            <a:avLst/>
          </a:prstGeom>
          <a:gradFill>
            <a:gsLst>
              <a:gs pos="0">
                <a:srgbClr val="3E6BCE"/>
              </a:gs>
              <a:gs pos="100000">
                <a:srgbClr val="035AA1"/>
              </a:gs>
            </a:gsLst>
            <a:lin ang="108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0" name="Google Shape;120;p27"/>
          <p:cNvSpPr txBox="1"/>
          <p:nvPr>
            <p:ph idx="1" type="body"/>
          </p:nvPr>
        </p:nvSpPr>
        <p:spPr>
          <a:xfrm>
            <a:off x="2614613" y="2352675"/>
            <a:ext cx="3990975" cy="37266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400"/>
              <a:buNone/>
              <a:defRPr b="1" sz="2400">
                <a:solidFill>
                  <a:schemeClr val="lt1"/>
                </a:solidFill>
                <a:latin typeface="Arial"/>
                <a:ea typeface="Arial"/>
                <a:cs typeface="Arial"/>
                <a:sym typeface="Arial"/>
              </a:defRPr>
            </a:lvl1pPr>
            <a:lvl2pPr indent="-228600" lvl="1" marL="914400" algn="ctr">
              <a:lnSpc>
                <a:spcPct val="90000"/>
              </a:lnSpc>
              <a:spcBef>
                <a:spcPts val="400"/>
              </a:spcBef>
              <a:spcAft>
                <a:spcPts val="0"/>
              </a:spcAft>
              <a:buClr>
                <a:schemeClr val="dk1"/>
              </a:buClr>
              <a:buSzPts val="1800"/>
              <a:buNone/>
              <a:defRPr b="1" sz="1800"/>
            </a:lvl2pPr>
            <a:lvl3pPr indent="-228600" lvl="2" marL="1371600" algn="ctr">
              <a:lnSpc>
                <a:spcPct val="90000"/>
              </a:lnSpc>
              <a:spcBef>
                <a:spcPts val="400"/>
              </a:spcBef>
              <a:spcAft>
                <a:spcPts val="0"/>
              </a:spcAft>
              <a:buClr>
                <a:schemeClr val="dk1"/>
              </a:buClr>
              <a:buSzPts val="1800"/>
              <a:buNone/>
              <a:defRPr b="1" sz="1800"/>
            </a:lvl3pPr>
            <a:lvl4pPr indent="-228600" lvl="3" marL="1828800" algn="ctr">
              <a:lnSpc>
                <a:spcPct val="90000"/>
              </a:lnSpc>
              <a:spcBef>
                <a:spcPts val="400"/>
              </a:spcBef>
              <a:spcAft>
                <a:spcPts val="0"/>
              </a:spcAft>
              <a:buClr>
                <a:schemeClr val="dk1"/>
              </a:buClr>
              <a:buSzPts val="1800"/>
              <a:buNone/>
              <a:defRPr b="1" sz="1800"/>
            </a:lvl4pPr>
            <a:lvl5pPr indent="-228600" lvl="4" marL="2286000" algn="ctr">
              <a:lnSpc>
                <a:spcPct val="90000"/>
              </a:lnSpc>
              <a:spcBef>
                <a:spcPts val="400"/>
              </a:spcBef>
              <a:spcAft>
                <a:spcPts val="0"/>
              </a:spcAft>
              <a:buClr>
                <a:schemeClr val="dk1"/>
              </a:buClr>
              <a:buSzPts val="1800"/>
              <a:buNone/>
              <a:defRPr b="1" sz="1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1" name="Shape 121"/>
        <p:cNvGrpSpPr/>
        <p:nvPr/>
      </p:nvGrpSpPr>
      <p:grpSpPr>
        <a:xfrm>
          <a:off x="0" y="0"/>
          <a:ext cx="0" cy="0"/>
          <a:chOff x="0" y="0"/>
          <a:chExt cx="0" cy="0"/>
        </a:xfrm>
      </p:grpSpPr>
      <p:sp>
        <p:nvSpPr>
          <p:cNvPr id="122" name="Google Shape;122;p28"/>
          <p:cNvSpPr/>
          <p:nvPr>
            <p:ph idx="2" type="pic"/>
          </p:nvPr>
        </p:nvSpPr>
        <p:spPr>
          <a:xfrm>
            <a:off x="0" y="0"/>
            <a:ext cx="9144000" cy="5143500"/>
          </a:xfrm>
          <a:prstGeom prst="rect">
            <a:avLst/>
          </a:prstGeom>
          <a:noFill/>
          <a:ln>
            <a:noFill/>
          </a:ln>
        </p:spPr>
      </p:sp>
      <p:sp>
        <p:nvSpPr>
          <p:cNvPr id="123" name="Google Shape;123;p28"/>
          <p:cNvSpPr txBox="1"/>
          <p:nvPr>
            <p:ph idx="1" type="body"/>
          </p:nvPr>
        </p:nvSpPr>
        <p:spPr>
          <a:xfrm>
            <a:off x="416719" y="2405063"/>
            <a:ext cx="3776663" cy="4071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700"/>
              <a:buNone/>
              <a:defRPr b="1" sz="27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2700"/>
              <a:buNone/>
              <a:defRPr b="1" sz="2700"/>
            </a:lvl2pPr>
            <a:lvl3pPr indent="-228600" lvl="2" marL="1371600" algn="l">
              <a:lnSpc>
                <a:spcPct val="90000"/>
              </a:lnSpc>
              <a:spcBef>
                <a:spcPts val="400"/>
              </a:spcBef>
              <a:spcAft>
                <a:spcPts val="0"/>
              </a:spcAft>
              <a:buClr>
                <a:schemeClr val="dk1"/>
              </a:buClr>
              <a:buSzPts val="2700"/>
              <a:buNone/>
              <a:defRPr b="1" sz="2700"/>
            </a:lvl3pPr>
            <a:lvl4pPr indent="-228600" lvl="3" marL="1828800" algn="l">
              <a:lnSpc>
                <a:spcPct val="90000"/>
              </a:lnSpc>
              <a:spcBef>
                <a:spcPts val="400"/>
              </a:spcBef>
              <a:spcAft>
                <a:spcPts val="0"/>
              </a:spcAft>
              <a:buClr>
                <a:schemeClr val="dk1"/>
              </a:buClr>
              <a:buSzPts val="2700"/>
              <a:buNone/>
              <a:defRPr b="1" sz="2700"/>
            </a:lvl4pPr>
            <a:lvl5pPr indent="-228600" lvl="4" marL="2286000" algn="l">
              <a:lnSpc>
                <a:spcPct val="90000"/>
              </a:lnSpc>
              <a:spcBef>
                <a:spcPts val="400"/>
              </a:spcBef>
              <a:spcAft>
                <a:spcPts val="0"/>
              </a:spcAft>
              <a:buClr>
                <a:schemeClr val="dk1"/>
              </a:buClr>
              <a:buSzPts val="2700"/>
              <a:buNone/>
              <a:defRPr b="1" sz="27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8"/>
          <p:cNvSpPr txBox="1"/>
          <p:nvPr>
            <p:ph idx="3" type="body"/>
          </p:nvPr>
        </p:nvSpPr>
        <p:spPr>
          <a:xfrm>
            <a:off x="416719" y="2891199"/>
            <a:ext cx="3776663" cy="4071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500"/>
              <a:buNone/>
              <a:defRPr b="0" sz="15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2700"/>
              <a:buNone/>
              <a:defRPr b="1" sz="2700"/>
            </a:lvl2pPr>
            <a:lvl3pPr indent="-228600" lvl="2" marL="1371600" algn="l">
              <a:lnSpc>
                <a:spcPct val="90000"/>
              </a:lnSpc>
              <a:spcBef>
                <a:spcPts val="400"/>
              </a:spcBef>
              <a:spcAft>
                <a:spcPts val="0"/>
              </a:spcAft>
              <a:buClr>
                <a:schemeClr val="dk1"/>
              </a:buClr>
              <a:buSzPts val="2700"/>
              <a:buNone/>
              <a:defRPr b="1" sz="2700"/>
            </a:lvl3pPr>
            <a:lvl4pPr indent="-228600" lvl="3" marL="1828800" algn="l">
              <a:lnSpc>
                <a:spcPct val="90000"/>
              </a:lnSpc>
              <a:spcBef>
                <a:spcPts val="400"/>
              </a:spcBef>
              <a:spcAft>
                <a:spcPts val="0"/>
              </a:spcAft>
              <a:buClr>
                <a:schemeClr val="dk1"/>
              </a:buClr>
              <a:buSzPts val="2700"/>
              <a:buNone/>
              <a:defRPr b="1" sz="2700"/>
            </a:lvl4pPr>
            <a:lvl5pPr indent="-228600" lvl="4" marL="2286000" algn="l">
              <a:lnSpc>
                <a:spcPct val="90000"/>
              </a:lnSpc>
              <a:spcBef>
                <a:spcPts val="400"/>
              </a:spcBef>
              <a:spcAft>
                <a:spcPts val="0"/>
              </a:spcAft>
              <a:buClr>
                <a:schemeClr val="dk1"/>
              </a:buClr>
              <a:buSzPts val="2700"/>
              <a:buNone/>
              <a:defRPr b="1" sz="27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8"/>
          <p:cNvSpPr txBox="1"/>
          <p:nvPr>
            <p:ph idx="4" type="body"/>
          </p:nvPr>
        </p:nvSpPr>
        <p:spPr>
          <a:xfrm>
            <a:off x="425054" y="4073944"/>
            <a:ext cx="4045668" cy="24560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1"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accent2"/>
              </a:buClr>
              <a:buSzPts val="1800"/>
              <a:buNone/>
              <a:defRPr b="1" sz="1800">
                <a:solidFill>
                  <a:schemeClr val="accent2"/>
                </a:solidFill>
              </a:defRPr>
            </a:lvl2pPr>
            <a:lvl3pPr indent="-228600" lvl="2" marL="1371600" algn="l">
              <a:lnSpc>
                <a:spcPct val="90000"/>
              </a:lnSpc>
              <a:spcBef>
                <a:spcPts val="400"/>
              </a:spcBef>
              <a:spcAft>
                <a:spcPts val="0"/>
              </a:spcAft>
              <a:buClr>
                <a:schemeClr val="accent2"/>
              </a:buClr>
              <a:buSzPts val="1800"/>
              <a:buNone/>
              <a:defRPr b="1" sz="1800">
                <a:solidFill>
                  <a:schemeClr val="accent2"/>
                </a:solidFill>
              </a:defRPr>
            </a:lvl3pPr>
            <a:lvl4pPr indent="-228600" lvl="3" marL="1828800" algn="l">
              <a:lnSpc>
                <a:spcPct val="90000"/>
              </a:lnSpc>
              <a:spcBef>
                <a:spcPts val="400"/>
              </a:spcBef>
              <a:spcAft>
                <a:spcPts val="0"/>
              </a:spcAft>
              <a:buClr>
                <a:schemeClr val="accent2"/>
              </a:buClr>
              <a:buSzPts val="1800"/>
              <a:buNone/>
              <a:defRPr b="1" sz="1800">
                <a:solidFill>
                  <a:schemeClr val="accent2"/>
                </a:solidFill>
              </a:defRPr>
            </a:lvl4pPr>
            <a:lvl5pPr indent="-228600" lvl="4" marL="2286000" algn="l">
              <a:lnSpc>
                <a:spcPct val="90000"/>
              </a:lnSpc>
              <a:spcBef>
                <a:spcPts val="400"/>
              </a:spcBef>
              <a:spcAft>
                <a:spcPts val="0"/>
              </a:spcAft>
              <a:buClr>
                <a:schemeClr val="accent2"/>
              </a:buClr>
              <a:buSzPts val="1800"/>
              <a:buNone/>
              <a:defRPr b="1" sz="1800">
                <a:solidFill>
                  <a:schemeClr val="accent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8"/>
          <p:cNvSpPr txBox="1"/>
          <p:nvPr>
            <p:ph idx="5" type="body"/>
          </p:nvPr>
        </p:nvSpPr>
        <p:spPr>
          <a:xfrm>
            <a:off x="425054" y="4371172"/>
            <a:ext cx="2697956" cy="338138"/>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400"/>
              <a:buNone/>
              <a:defRPr b="0" sz="1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8"/>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p:cSld name="Slide Divider">
    <p:spTree>
      <p:nvGrpSpPr>
        <p:cNvPr id="128" name="Shape 128"/>
        <p:cNvGrpSpPr/>
        <p:nvPr/>
      </p:nvGrpSpPr>
      <p:grpSpPr>
        <a:xfrm>
          <a:off x="0" y="0"/>
          <a:ext cx="0" cy="0"/>
          <a:chOff x="0" y="0"/>
          <a:chExt cx="0" cy="0"/>
        </a:xfrm>
      </p:grpSpPr>
      <p:sp>
        <p:nvSpPr>
          <p:cNvPr id="129" name="Google Shape;129;p29"/>
          <p:cNvSpPr txBox="1"/>
          <p:nvPr>
            <p:ph idx="1" type="body"/>
          </p:nvPr>
        </p:nvSpPr>
        <p:spPr>
          <a:xfrm>
            <a:off x="2614613" y="2352675"/>
            <a:ext cx="3990975" cy="37266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accent2"/>
              </a:buClr>
              <a:buSzPts val="2400"/>
              <a:buNone/>
              <a:defRPr b="1" sz="2400">
                <a:solidFill>
                  <a:schemeClr val="accent2"/>
                </a:solidFill>
                <a:latin typeface="Arial"/>
                <a:ea typeface="Arial"/>
                <a:cs typeface="Arial"/>
                <a:sym typeface="Arial"/>
              </a:defRPr>
            </a:lvl1pPr>
            <a:lvl2pPr indent="-228600" lvl="1" marL="914400" algn="ctr">
              <a:lnSpc>
                <a:spcPct val="90000"/>
              </a:lnSpc>
              <a:spcBef>
                <a:spcPts val="400"/>
              </a:spcBef>
              <a:spcAft>
                <a:spcPts val="0"/>
              </a:spcAft>
              <a:buClr>
                <a:schemeClr val="dk1"/>
              </a:buClr>
              <a:buSzPts val="1800"/>
              <a:buNone/>
              <a:defRPr b="1" sz="1800"/>
            </a:lvl2pPr>
            <a:lvl3pPr indent="-228600" lvl="2" marL="1371600" algn="ctr">
              <a:lnSpc>
                <a:spcPct val="90000"/>
              </a:lnSpc>
              <a:spcBef>
                <a:spcPts val="400"/>
              </a:spcBef>
              <a:spcAft>
                <a:spcPts val="0"/>
              </a:spcAft>
              <a:buClr>
                <a:schemeClr val="dk1"/>
              </a:buClr>
              <a:buSzPts val="1800"/>
              <a:buNone/>
              <a:defRPr b="1" sz="1800"/>
            </a:lvl3pPr>
            <a:lvl4pPr indent="-228600" lvl="3" marL="1828800" algn="ctr">
              <a:lnSpc>
                <a:spcPct val="90000"/>
              </a:lnSpc>
              <a:spcBef>
                <a:spcPts val="400"/>
              </a:spcBef>
              <a:spcAft>
                <a:spcPts val="0"/>
              </a:spcAft>
              <a:buClr>
                <a:schemeClr val="dk1"/>
              </a:buClr>
              <a:buSzPts val="1800"/>
              <a:buNone/>
              <a:defRPr b="1" sz="1800"/>
            </a:lvl4pPr>
            <a:lvl5pPr indent="-228600" lvl="4" marL="2286000" algn="ctr">
              <a:lnSpc>
                <a:spcPct val="90000"/>
              </a:lnSpc>
              <a:spcBef>
                <a:spcPts val="400"/>
              </a:spcBef>
              <a:spcAft>
                <a:spcPts val="0"/>
              </a:spcAft>
              <a:buClr>
                <a:schemeClr val="dk1"/>
              </a:buClr>
              <a:buSzPts val="1800"/>
              <a:buNone/>
              <a:defRPr b="1" sz="1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30" name="Google Shape;130;p29"/>
          <p:cNvCxnSpPr/>
          <p:nvPr/>
        </p:nvCxnSpPr>
        <p:spPr>
          <a:xfrm>
            <a:off x="3735160" y="2773816"/>
            <a:ext cx="1787979"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Content">
  <p:cSld name="Title and Bulleted Content">
    <p:spTree>
      <p:nvGrpSpPr>
        <p:cNvPr id="131" name="Shape 131"/>
        <p:cNvGrpSpPr/>
        <p:nvPr/>
      </p:nvGrpSpPr>
      <p:grpSpPr>
        <a:xfrm>
          <a:off x="0" y="0"/>
          <a:ext cx="0" cy="0"/>
          <a:chOff x="0" y="0"/>
          <a:chExt cx="0" cy="0"/>
        </a:xfrm>
      </p:grpSpPr>
      <p:sp>
        <p:nvSpPr>
          <p:cNvPr id="132" name="Google Shape;132;p30"/>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30"/>
          <p:cNvSpPr txBox="1"/>
          <p:nvPr>
            <p:ph idx="1" type="body"/>
          </p:nvPr>
        </p:nvSpPr>
        <p:spPr>
          <a:xfrm>
            <a:off x="425053" y="1042226"/>
            <a:ext cx="8325755" cy="34440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400">
                <a:solidFill>
                  <a:schemeClr val="dk1"/>
                </a:solidFill>
                <a:latin typeface="Arial"/>
                <a:ea typeface="Arial"/>
                <a:cs typeface="Arial"/>
                <a:sym typeface="Arial"/>
              </a:defRPr>
            </a:lvl1pPr>
            <a:lvl2pPr indent="-304800" lvl="1" marL="91440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2pPr>
            <a:lvl3pPr indent="-298450" lvl="2" marL="1371600" algn="l">
              <a:lnSpc>
                <a:spcPct val="90000"/>
              </a:lnSpc>
              <a:spcBef>
                <a:spcPts val="400"/>
              </a:spcBef>
              <a:spcAft>
                <a:spcPts val="0"/>
              </a:spcAft>
              <a:buClr>
                <a:schemeClr val="dk1"/>
              </a:buClr>
              <a:buSzPts val="1100"/>
              <a:buChar char="•"/>
              <a:defRPr sz="1100">
                <a:solidFill>
                  <a:schemeClr val="dk1"/>
                </a:solidFill>
                <a:latin typeface="Arial"/>
                <a:ea typeface="Arial"/>
                <a:cs typeface="Arial"/>
                <a:sym typeface="Arial"/>
              </a:defRPr>
            </a:lvl3pPr>
            <a:lvl4pPr indent="-298450" lvl="3" marL="1828800" algn="l">
              <a:lnSpc>
                <a:spcPct val="90000"/>
              </a:lnSpc>
              <a:spcBef>
                <a:spcPts val="400"/>
              </a:spcBef>
              <a:spcAft>
                <a:spcPts val="0"/>
              </a:spcAft>
              <a:buClr>
                <a:schemeClr val="dk1"/>
              </a:buClr>
              <a:buSzPts val="1100"/>
              <a:buChar char="•"/>
              <a:defRPr sz="1100">
                <a:solidFill>
                  <a:schemeClr val="dk1"/>
                </a:solidFill>
                <a:latin typeface="Arial"/>
                <a:ea typeface="Arial"/>
                <a:cs typeface="Arial"/>
                <a:sym typeface="Arial"/>
              </a:defRPr>
            </a:lvl4pPr>
            <a:lvl5pPr indent="-298450" lvl="4" marL="2286000" algn="l">
              <a:lnSpc>
                <a:spcPct val="90000"/>
              </a:lnSpc>
              <a:spcBef>
                <a:spcPts val="400"/>
              </a:spcBef>
              <a:spcAft>
                <a:spcPts val="0"/>
              </a:spcAft>
              <a:buClr>
                <a:schemeClr val="dk1"/>
              </a:buClr>
              <a:buSzPts val="1100"/>
              <a:buChar char="•"/>
              <a:defRPr sz="1100">
                <a:solidFill>
                  <a:schemeClr val="dk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30"/>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ull Content">
  <p:cSld name="Title &amp; Full Content">
    <p:spTree>
      <p:nvGrpSpPr>
        <p:cNvPr id="135" name="Shape 135"/>
        <p:cNvGrpSpPr/>
        <p:nvPr/>
      </p:nvGrpSpPr>
      <p:grpSpPr>
        <a:xfrm>
          <a:off x="0" y="0"/>
          <a:ext cx="0" cy="0"/>
          <a:chOff x="0" y="0"/>
          <a:chExt cx="0" cy="0"/>
        </a:xfrm>
      </p:grpSpPr>
      <p:sp>
        <p:nvSpPr>
          <p:cNvPr id="136" name="Google Shape;136;p31"/>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31"/>
          <p:cNvSpPr txBox="1"/>
          <p:nvPr>
            <p:ph idx="1" type="body"/>
          </p:nvPr>
        </p:nvSpPr>
        <p:spPr>
          <a:xfrm>
            <a:off x="425054" y="847725"/>
            <a:ext cx="8328422" cy="344805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31"/>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ull Content w Bullets">
  <p:cSld name="Title &amp; Full Content w Bullets">
    <p:spTree>
      <p:nvGrpSpPr>
        <p:cNvPr id="139" name="Shape 139"/>
        <p:cNvGrpSpPr/>
        <p:nvPr/>
      </p:nvGrpSpPr>
      <p:grpSpPr>
        <a:xfrm>
          <a:off x="0" y="0"/>
          <a:ext cx="0" cy="0"/>
          <a:chOff x="0" y="0"/>
          <a:chExt cx="0" cy="0"/>
        </a:xfrm>
      </p:grpSpPr>
      <p:sp>
        <p:nvSpPr>
          <p:cNvPr id="140" name="Google Shape;140;p32"/>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32"/>
          <p:cNvSpPr txBox="1"/>
          <p:nvPr>
            <p:ph idx="1" type="body"/>
          </p:nvPr>
        </p:nvSpPr>
        <p:spPr>
          <a:xfrm>
            <a:off x="425054" y="847725"/>
            <a:ext cx="8328422" cy="3448050"/>
          </a:xfrm>
          <a:prstGeom prst="rect">
            <a:avLst/>
          </a:prstGeom>
          <a:noFill/>
          <a:ln>
            <a:noFill/>
          </a:ln>
        </p:spPr>
        <p:txBody>
          <a:bodyPr anchorCtr="0" anchor="t" bIns="34275" lIns="68575" spcFirstLastPara="1" rIns="68575" wrap="square" tIns="34275">
            <a:noAutofit/>
          </a:bodyPr>
          <a:lstStyle>
            <a:lvl1pPr indent="-317500" lvl="0" marL="457200" algn="l">
              <a:lnSpc>
                <a:spcPct val="150000"/>
              </a:lnSpc>
              <a:spcBef>
                <a:spcPts val="0"/>
              </a:spcBef>
              <a:spcAft>
                <a:spcPts val="0"/>
              </a:spcAft>
              <a:buClr>
                <a:schemeClr val="dk1"/>
              </a:buClr>
              <a:buSzPts val="1400"/>
              <a:buFont typeface="Arial"/>
              <a:buChar char="•"/>
              <a:defRPr sz="1400">
                <a:solidFill>
                  <a:schemeClr val="dk1"/>
                </a:solidFill>
                <a:latin typeface="Arial"/>
                <a:ea typeface="Arial"/>
                <a:cs typeface="Arial"/>
                <a:sym typeface="Arial"/>
              </a:defRPr>
            </a:lvl1pPr>
            <a:lvl2pPr indent="-317500" lvl="1" marL="914400" algn="l">
              <a:lnSpc>
                <a:spcPct val="150000"/>
              </a:lnSpc>
              <a:spcBef>
                <a:spcPts val="0"/>
              </a:spcBef>
              <a:spcAft>
                <a:spcPts val="0"/>
              </a:spcAft>
              <a:buClr>
                <a:schemeClr val="dk1"/>
              </a:buClr>
              <a:buSzPts val="1400"/>
              <a:buFont typeface="Arial"/>
              <a:buChar char="•"/>
              <a:defRPr sz="1400">
                <a:solidFill>
                  <a:schemeClr val="dk1"/>
                </a:solidFill>
                <a:latin typeface="Arial"/>
                <a:ea typeface="Arial"/>
                <a:cs typeface="Arial"/>
                <a:sym typeface="Arial"/>
              </a:defRPr>
            </a:lvl2pPr>
            <a:lvl3pPr indent="-317500" lvl="2" marL="1371600" algn="l">
              <a:lnSpc>
                <a:spcPct val="150000"/>
              </a:lnSpc>
              <a:spcBef>
                <a:spcPts val="0"/>
              </a:spcBef>
              <a:spcAft>
                <a:spcPts val="0"/>
              </a:spcAft>
              <a:buClr>
                <a:schemeClr val="dk1"/>
              </a:buClr>
              <a:buSzPts val="1400"/>
              <a:buFont typeface="Arial"/>
              <a:buChar char="•"/>
              <a:defRPr sz="1400">
                <a:solidFill>
                  <a:schemeClr val="dk1"/>
                </a:solidFill>
                <a:latin typeface="Arial"/>
                <a:ea typeface="Arial"/>
                <a:cs typeface="Arial"/>
                <a:sym typeface="Aria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32"/>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Half Content.&amp; Image">
  <p:cSld name="Title &amp; Half Content.&amp; Image">
    <p:spTree>
      <p:nvGrpSpPr>
        <p:cNvPr id="143" name="Shape 143"/>
        <p:cNvGrpSpPr/>
        <p:nvPr/>
      </p:nvGrpSpPr>
      <p:grpSpPr>
        <a:xfrm>
          <a:off x="0" y="0"/>
          <a:ext cx="0" cy="0"/>
          <a:chOff x="0" y="0"/>
          <a:chExt cx="0" cy="0"/>
        </a:xfrm>
      </p:grpSpPr>
      <p:sp>
        <p:nvSpPr>
          <p:cNvPr id="144" name="Google Shape;144;p33"/>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33"/>
          <p:cNvSpPr txBox="1"/>
          <p:nvPr>
            <p:ph idx="1" type="body"/>
          </p:nvPr>
        </p:nvSpPr>
        <p:spPr>
          <a:xfrm>
            <a:off x="425054" y="847725"/>
            <a:ext cx="4601355" cy="3448050"/>
          </a:xfrm>
          <a:prstGeom prst="rect">
            <a:avLst/>
          </a:prstGeom>
          <a:noFill/>
          <a:ln>
            <a:noFill/>
          </a:ln>
        </p:spPr>
        <p:txBody>
          <a:bodyPr anchorCtr="0" anchor="t" bIns="34275" lIns="68575" spcFirstLastPara="1" rIns="68575" wrap="square" tIns="34275">
            <a:noAutofit/>
          </a:bodyPr>
          <a:lstStyle>
            <a:lvl1pPr indent="-228600" lvl="0" marL="457200" marR="0" algn="l">
              <a:lnSpc>
                <a:spcPct val="15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algn="l">
              <a:lnSpc>
                <a:spcPct val="15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indent="-228600" lvl="2" marL="1371600" algn="l">
              <a:lnSpc>
                <a:spcPct val="15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33"/>
          <p:cNvSpPr/>
          <p:nvPr>
            <p:ph idx="2" type="pic"/>
          </p:nvPr>
        </p:nvSpPr>
        <p:spPr>
          <a:xfrm>
            <a:off x="5419725" y="847725"/>
            <a:ext cx="3287316" cy="3448050"/>
          </a:xfrm>
          <a:prstGeom prst="rect">
            <a:avLst/>
          </a:prstGeom>
          <a:noFill/>
          <a:ln>
            <a:noFill/>
          </a:ln>
        </p:spPr>
      </p:sp>
      <p:sp>
        <p:nvSpPr>
          <p:cNvPr id="147" name="Google Shape;147;p33"/>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Half Content.&amp; Image w Bullets">
  <p:cSld name="Title &amp; Half Content.&amp; Image w Bullets">
    <p:spTree>
      <p:nvGrpSpPr>
        <p:cNvPr id="148" name="Shape 148"/>
        <p:cNvGrpSpPr/>
        <p:nvPr/>
      </p:nvGrpSpPr>
      <p:grpSpPr>
        <a:xfrm>
          <a:off x="0" y="0"/>
          <a:ext cx="0" cy="0"/>
          <a:chOff x="0" y="0"/>
          <a:chExt cx="0" cy="0"/>
        </a:xfrm>
      </p:grpSpPr>
      <p:sp>
        <p:nvSpPr>
          <p:cNvPr id="149" name="Google Shape;149;p34"/>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34"/>
          <p:cNvSpPr txBox="1"/>
          <p:nvPr>
            <p:ph idx="1" type="body"/>
          </p:nvPr>
        </p:nvSpPr>
        <p:spPr>
          <a:xfrm>
            <a:off x="425054" y="847725"/>
            <a:ext cx="4601355" cy="3448050"/>
          </a:xfrm>
          <a:prstGeom prst="rect">
            <a:avLst/>
          </a:prstGeom>
          <a:noFill/>
          <a:ln>
            <a:noFill/>
          </a:ln>
        </p:spPr>
        <p:txBody>
          <a:bodyPr anchorCtr="0" anchor="t" bIns="34275" lIns="68575" spcFirstLastPara="1" rIns="68575" wrap="square" tIns="34275">
            <a:noAutofit/>
          </a:bodyPr>
          <a:lstStyle>
            <a:lvl1pPr indent="-317500" lvl="0" marL="457200" algn="l">
              <a:lnSpc>
                <a:spcPct val="150000"/>
              </a:lnSpc>
              <a:spcBef>
                <a:spcPts val="0"/>
              </a:spcBef>
              <a:spcAft>
                <a:spcPts val="0"/>
              </a:spcAft>
              <a:buClr>
                <a:schemeClr val="dk1"/>
              </a:buClr>
              <a:buSzPts val="1400"/>
              <a:buFont typeface="Arial"/>
              <a:buChar char="•"/>
              <a:defRPr sz="1400">
                <a:solidFill>
                  <a:schemeClr val="dk1"/>
                </a:solidFill>
                <a:latin typeface="Arial"/>
                <a:ea typeface="Arial"/>
                <a:cs typeface="Arial"/>
                <a:sym typeface="Arial"/>
              </a:defRPr>
            </a:lvl1pPr>
            <a:lvl2pPr indent="-317500" lvl="1" marL="914400" algn="l">
              <a:lnSpc>
                <a:spcPct val="150000"/>
              </a:lnSpc>
              <a:spcBef>
                <a:spcPts val="0"/>
              </a:spcBef>
              <a:spcAft>
                <a:spcPts val="0"/>
              </a:spcAft>
              <a:buClr>
                <a:schemeClr val="dk1"/>
              </a:buClr>
              <a:buSzPts val="1400"/>
              <a:buFont typeface="Arial"/>
              <a:buChar char="•"/>
              <a:defRPr sz="1400">
                <a:solidFill>
                  <a:schemeClr val="dk1"/>
                </a:solidFill>
                <a:latin typeface="Arial"/>
                <a:ea typeface="Arial"/>
                <a:cs typeface="Arial"/>
                <a:sym typeface="Arial"/>
              </a:defRPr>
            </a:lvl2pPr>
            <a:lvl3pPr indent="-317500" lvl="2" marL="1371600" algn="l">
              <a:lnSpc>
                <a:spcPct val="150000"/>
              </a:lnSpc>
              <a:spcBef>
                <a:spcPts val="0"/>
              </a:spcBef>
              <a:spcAft>
                <a:spcPts val="0"/>
              </a:spcAft>
              <a:buClr>
                <a:schemeClr val="dk1"/>
              </a:buClr>
              <a:buSzPts val="1400"/>
              <a:buFont typeface="Arial"/>
              <a:buChar char="•"/>
              <a:defRPr sz="1400">
                <a:solidFill>
                  <a:schemeClr val="dk1"/>
                </a:solidFill>
                <a:latin typeface="Arial"/>
                <a:ea typeface="Arial"/>
                <a:cs typeface="Arial"/>
                <a:sym typeface="Aria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34"/>
          <p:cNvSpPr/>
          <p:nvPr>
            <p:ph idx="2" type="pic"/>
          </p:nvPr>
        </p:nvSpPr>
        <p:spPr>
          <a:xfrm>
            <a:off x="5419725" y="847725"/>
            <a:ext cx="3287316" cy="3448050"/>
          </a:xfrm>
          <a:prstGeom prst="rect">
            <a:avLst/>
          </a:prstGeom>
          <a:noFill/>
          <a:ln>
            <a:noFill/>
          </a:ln>
        </p:spPr>
      </p:sp>
      <p:sp>
        <p:nvSpPr>
          <p:cNvPr id="152" name="Google Shape;152;p34"/>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x2  Content">
  <p:cSld name="Title &amp; 2x2  Content">
    <p:spTree>
      <p:nvGrpSpPr>
        <p:cNvPr id="153" name="Shape 153"/>
        <p:cNvGrpSpPr/>
        <p:nvPr/>
      </p:nvGrpSpPr>
      <p:grpSpPr>
        <a:xfrm>
          <a:off x="0" y="0"/>
          <a:ext cx="0" cy="0"/>
          <a:chOff x="0" y="0"/>
          <a:chExt cx="0" cy="0"/>
        </a:xfrm>
      </p:grpSpPr>
      <p:sp>
        <p:nvSpPr>
          <p:cNvPr id="154" name="Google Shape;154;p35"/>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35"/>
          <p:cNvSpPr txBox="1"/>
          <p:nvPr>
            <p:ph idx="1" type="body"/>
          </p:nvPr>
        </p:nvSpPr>
        <p:spPr>
          <a:xfrm>
            <a:off x="425054" y="1054272"/>
            <a:ext cx="4023122" cy="1622253"/>
          </a:xfrm>
          <a:prstGeom prst="rect">
            <a:avLst/>
          </a:prstGeom>
          <a:solidFill>
            <a:srgbClr val="E3F0FE">
              <a:alpha val="49803"/>
            </a:srgb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6" name="Google Shape;156;p35"/>
          <p:cNvSpPr txBox="1"/>
          <p:nvPr>
            <p:ph idx="2" type="body"/>
          </p:nvPr>
        </p:nvSpPr>
        <p:spPr>
          <a:xfrm>
            <a:off x="4711304" y="1054272"/>
            <a:ext cx="4023122" cy="1622253"/>
          </a:xfrm>
          <a:prstGeom prst="rect">
            <a:avLst/>
          </a:prstGeom>
          <a:solidFill>
            <a:srgbClr val="E3F0FE">
              <a:alpha val="49803"/>
            </a:srgb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35"/>
          <p:cNvSpPr txBox="1"/>
          <p:nvPr>
            <p:ph idx="3" type="body"/>
          </p:nvPr>
        </p:nvSpPr>
        <p:spPr>
          <a:xfrm>
            <a:off x="425054" y="2902122"/>
            <a:ext cx="4023122" cy="1622253"/>
          </a:xfrm>
          <a:prstGeom prst="rect">
            <a:avLst/>
          </a:prstGeom>
          <a:solidFill>
            <a:srgbClr val="E3F0FE">
              <a:alpha val="49803"/>
            </a:srgb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8" name="Google Shape;158;p35"/>
          <p:cNvSpPr txBox="1"/>
          <p:nvPr>
            <p:ph idx="4" type="body"/>
          </p:nvPr>
        </p:nvSpPr>
        <p:spPr>
          <a:xfrm>
            <a:off x="4711304" y="2902122"/>
            <a:ext cx="4023122" cy="1622253"/>
          </a:xfrm>
          <a:prstGeom prst="rect">
            <a:avLst/>
          </a:prstGeom>
          <a:solidFill>
            <a:srgbClr val="E3F0FE">
              <a:alpha val="49803"/>
            </a:srgb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35"/>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x1  Content">
  <p:cSld name="Title &amp; 3x1  Content">
    <p:spTree>
      <p:nvGrpSpPr>
        <p:cNvPr id="160" name="Shape 160"/>
        <p:cNvGrpSpPr/>
        <p:nvPr/>
      </p:nvGrpSpPr>
      <p:grpSpPr>
        <a:xfrm>
          <a:off x="0" y="0"/>
          <a:ext cx="0" cy="0"/>
          <a:chOff x="0" y="0"/>
          <a:chExt cx="0" cy="0"/>
        </a:xfrm>
      </p:grpSpPr>
      <p:sp>
        <p:nvSpPr>
          <p:cNvPr id="161" name="Google Shape;161;p36"/>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36"/>
          <p:cNvSpPr txBox="1"/>
          <p:nvPr>
            <p:ph idx="1" type="body"/>
          </p:nvPr>
        </p:nvSpPr>
        <p:spPr>
          <a:xfrm>
            <a:off x="425054" y="1314450"/>
            <a:ext cx="2536032" cy="319087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200"/>
              <a:buNone/>
              <a:defRPr sz="12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36"/>
          <p:cNvSpPr txBox="1"/>
          <p:nvPr>
            <p:ph idx="2" type="body"/>
          </p:nvPr>
        </p:nvSpPr>
        <p:spPr>
          <a:xfrm>
            <a:off x="3303984" y="1314450"/>
            <a:ext cx="2536032" cy="319087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200"/>
              <a:buNone/>
              <a:defRPr sz="12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36"/>
          <p:cNvSpPr txBox="1"/>
          <p:nvPr>
            <p:ph idx="3" type="body"/>
          </p:nvPr>
        </p:nvSpPr>
        <p:spPr>
          <a:xfrm>
            <a:off x="6182915" y="1314450"/>
            <a:ext cx="2536032" cy="319087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200"/>
              <a:buNone/>
              <a:defRPr sz="12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36"/>
          <p:cNvSpPr txBox="1"/>
          <p:nvPr>
            <p:ph idx="4" type="body"/>
          </p:nvPr>
        </p:nvSpPr>
        <p:spPr>
          <a:xfrm>
            <a:off x="425054" y="962025"/>
            <a:ext cx="2536032" cy="2857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Font typeface="Arial"/>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36"/>
          <p:cNvSpPr txBox="1"/>
          <p:nvPr>
            <p:ph idx="5" type="body"/>
          </p:nvPr>
        </p:nvSpPr>
        <p:spPr>
          <a:xfrm>
            <a:off x="3303984" y="962025"/>
            <a:ext cx="2536032" cy="2857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Font typeface="Arial"/>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6"/>
          <p:cNvSpPr txBox="1"/>
          <p:nvPr>
            <p:ph idx="6" type="body"/>
          </p:nvPr>
        </p:nvSpPr>
        <p:spPr>
          <a:xfrm>
            <a:off x="6182915" y="962025"/>
            <a:ext cx="2536032" cy="2857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Font typeface="Arial"/>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36"/>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x1 Content">
  <p:cSld name="Title &amp; 2x1 Content">
    <p:spTree>
      <p:nvGrpSpPr>
        <p:cNvPr id="169" name="Shape 169"/>
        <p:cNvGrpSpPr/>
        <p:nvPr/>
      </p:nvGrpSpPr>
      <p:grpSpPr>
        <a:xfrm>
          <a:off x="0" y="0"/>
          <a:ext cx="0" cy="0"/>
          <a:chOff x="0" y="0"/>
          <a:chExt cx="0" cy="0"/>
        </a:xfrm>
      </p:grpSpPr>
      <p:sp>
        <p:nvSpPr>
          <p:cNvPr id="170" name="Google Shape;170;p37"/>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37"/>
          <p:cNvSpPr txBox="1"/>
          <p:nvPr>
            <p:ph idx="1" type="body"/>
          </p:nvPr>
        </p:nvSpPr>
        <p:spPr>
          <a:xfrm>
            <a:off x="425054" y="1054272"/>
            <a:ext cx="3842147" cy="345105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2" name="Google Shape;172;p37"/>
          <p:cNvSpPr txBox="1"/>
          <p:nvPr>
            <p:ph idx="2" type="body"/>
          </p:nvPr>
        </p:nvSpPr>
        <p:spPr>
          <a:xfrm>
            <a:off x="4777978" y="1054272"/>
            <a:ext cx="3842147" cy="345105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73" name="Google Shape;173;p37"/>
          <p:cNvCxnSpPr/>
          <p:nvPr/>
        </p:nvCxnSpPr>
        <p:spPr>
          <a:xfrm>
            <a:off x="4514850" y="1054272"/>
            <a:ext cx="0" cy="3451053"/>
          </a:xfrm>
          <a:prstGeom prst="straightConnector1">
            <a:avLst/>
          </a:prstGeom>
          <a:noFill/>
          <a:ln cap="flat" cmpd="sng" w="12700">
            <a:solidFill>
              <a:schemeClr val="accent1"/>
            </a:solidFill>
            <a:prstDash val="solid"/>
            <a:miter lim="800000"/>
            <a:headEnd len="sm" w="sm" type="none"/>
            <a:tailEnd len="sm" w="sm" type="none"/>
          </a:ln>
        </p:spPr>
      </p:cxnSp>
      <p:sp>
        <p:nvSpPr>
          <p:cNvPr id="174" name="Google Shape;174;p37"/>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x1 Content with Header">
  <p:cSld name="1_Title &amp; 2x1 Content with Header">
    <p:spTree>
      <p:nvGrpSpPr>
        <p:cNvPr id="175" name="Shape 175"/>
        <p:cNvGrpSpPr/>
        <p:nvPr/>
      </p:nvGrpSpPr>
      <p:grpSpPr>
        <a:xfrm>
          <a:off x="0" y="0"/>
          <a:ext cx="0" cy="0"/>
          <a:chOff x="0" y="0"/>
          <a:chExt cx="0" cy="0"/>
        </a:xfrm>
      </p:grpSpPr>
      <p:sp>
        <p:nvSpPr>
          <p:cNvPr id="176" name="Google Shape;176;p38"/>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38"/>
          <p:cNvSpPr txBox="1"/>
          <p:nvPr>
            <p:ph idx="1" type="body"/>
          </p:nvPr>
        </p:nvSpPr>
        <p:spPr>
          <a:xfrm>
            <a:off x="425054" y="1054272"/>
            <a:ext cx="3842147" cy="33469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500"/>
              <a:buNone/>
              <a:defRPr b="1" sz="15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38"/>
          <p:cNvSpPr txBox="1"/>
          <p:nvPr>
            <p:ph idx="2" type="body"/>
          </p:nvPr>
        </p:nvSpPr>
        <p:spPr>
          <a:xfrm>
            <a:off x="4777978" y="1054272"/>
            <a:ext cx="3842147" cy="33469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500"/>
              <a:buNone/>
              <a:defRPr b="1" sz="15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79" name="Google Shape;179;p38"/>
          <p:cNvCxnSpPr/>
          <p:nvPr/>
        </p:nvCxnSpPr>
        <p:spPr>
          <a:xfrm>
            <a:off x="4514850" y="1054272"/>
            <a:ext cx="0" cy="3451053"/>
          </a:xfrm>
          <a:prstGeom prst="straightConnector1">
            <a:avLst/>
          </a:prstGeom>
          <a:noFill/>
          <a:ln cap="flat" cmpd="sng" w="12700">
            <a:solidFill>
              <a:schemeClr val="accent1"/>
            </a:solidFill>
            <a:prstDash val="solid"/>
            <a:miter lim="800000"/>
            <a:headEnd len="sm" w="sm" type="none"/>
            <a:tailEnd len="sm" w="sm" type="none"/>
          </a:ln>
        </p:spPr>
      </p:cxnSp>
      <p:sp>
        <p:nvSpPr>
          <p:cNvPr id="180" name="Google Shape;180;p38"/>
          <p:cNvSpPr txBox="1"/>
          <p:nvPr>
            <p:ph idx="3" type="body"/>
          </p:nvPr>
        </p:nvSpPr>
        <p:spPr>
          <a:xfrm>
            <a:off x="425054" y="1488322"/>
            <a:ext cx="3842147" cy="3017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38"/>
          <p:cNvSpPr txBox="1"/>
          <p:nvPr>
            <p:ph idx="4" type="body"/>
          </p:nvPr>
        </p:nvSpPr>
        <p:spPr>
          <a:xfrm>
            <a:off x="4777978" y="1488322"/>
            <a:ext cx="3842147" cy="3017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2" name="Google Shape;182;p38"/>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Table">
  <p:cSld name="Title, Content &amp; Table">
    <p:spTree>
      <p:nvGrpSpPr>
        <p:cNvPr id="183" name="Shape 183"/>
        <p:cNvGrpSpPr/>
        <p:nvPr/>
      </p:nvGrpSpPr>
      <p:grpSpPr>
        <a:xfrm>
          <a:off x="0" y="0"/>
          <a:ext cx="0" cy="0"/>
          <a:chOff x="0" y="0"/>
          <a:chExt cx="0" cy="0"/>
        </a:xfrm>
      </p:grpSpPr>
      <p:sp>
        <p:nvSpPr>
          <p:cNvPr id="184" name="Google Shape;184;p39"/>
          <p:cNvSpPr txBox="1"/>
          <p:nvPr>
            <p:ph type="title"/>
          </p:nvPr>
        </p:nvSpPr>
        <p:spPr>
          <a:xfrm>
            <a:off x="425398" y="355088"/>
            <a:ext cx="5355072" cy="401648"/>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39"/>
          <p:cNvSpPr txBox="1"/>
          <p:nvPr>
            <p:ph idx="1" type="body"/>
          </p:nvPr>
        </p:nvSpPr>
        <p:spPr>
          <a:xfrm>
            <a:off x="425054" y="1038226"/>
            <a:ext cx="8328422" cy="101917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070"/>
              </a:buClr>
              <a:buSzPts val="1400"/>
              <a:buNone/>
              <a:defRPr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rgbClr val="757070"/>
              </a:buClr>
              <a:buSzPts val="1400"/>
              <a:buNone/>
              <a:defRPr sz="1400">
                <a:solidFill>
                  <a:srgbClr val="757070"/>
                </a:solidFill>
              </a:defRPr>
            </a:lvl2pPr>
            <a:lvl3pPr indent="-228600" lvl="2" marL="1371600" algn="l">
              <a:lnSpc>
                <a:spcPct val="90000"/>
              </a:lnSpc>
              <a:spcBef>
                <a:spcPts val="400"/>
              </a:spcBef>
              <a:spcAft>
                <a:spcPts val="0"/>
              </a:spcAft>
              <a:buClr>
                <a:srgbClr val="757070"/>
              </a:buClr>
              <a:buSzPts val="1400"/>
              <a:buNone/>
              <a:defRPr sz="1400">
                <a:solidFill>
                  <a:srgbClr val="757070"/>
                </a:solidFill>
              </a:defRPr>
            </a:lvl3pPr>
            <a:lvl4pPr indent="-228600" lvl="3" marL="1828800" algn="l">
              <a:lnSpc>
                <a:spcPct val="90000"/>
              </a:lnSpc>
              <a:spcBef>
                <a:spcPts val="400"/>
              </a:spcBef>
              <a:spcAft>
                <a:spcPts val="0"/>
              </a:spcAft>
              <a:buClr>
                <a:srgbClr val="757070"/>
              </a:buClr>
              <a:buSzPts val="1400"/>
              <a:buNone/>
              <a:defRPr sz="1400">
                <a:solidFill>
                  <a:srgbClr val="757070"/>
                </a:solidFill>
              </a:defRPr>
            </a:lvl4pPr>
            <a:lvl5pPr indent="-228600" lvl="4" marL="2286000" algn="l">
              <a:lnSpc>
                <a:spcPct val="90000"/>
              </a:lnSpc>
              <a:spcBef>
                <a:spcPts val="400"/>
              </a:spcBef>
              <a:spcAft>
                <a:spcPts val="0"/>
              </a:spcAft>
              <a:buClr>
                <a:srgbClr val="757070"/>
              </a:buClr>
              <a:buSzPts val="1400"/>
              <a:buNone/>
              <a:defRPr sz="1400">
                <a:solidFill>
                  <a:srgbClr val="75707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6" name="Google Shape;186;p39"/>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Side Block">
  <p:cSld name="Title Icon Content Side Block">
    <p:spTree>
      <p:nvGrpSpPr>
        <p:cNvPr id="187" name="Shape 187"/>
        <p:cNvGrpSpPr/>
        <p:nvPr/>
      </p:nvGrpSpPr>
      <p:grpSpPr>
        <a:xfrm>
          <a:off x="0" y="0"/>
          <a:ext cx="0" cy="0"/>
          <a:chOff x="0" y="0"/>
          <a:chExt cx="0" cy="0"/>
        </a:xfrm>
      </p:grpSpPr>
      <p:sp>
        <p:nvSpPr>
          <p:cNvPr id="188" name="Google Shape;188;p40"/>
          <p:cNvSpPr txBox="1"/>
          <p:nvPr>
            <p:ph type="title"/>
          </p:nvPr>
        </p:nvSpPr>
        <p:spPr>
          <a:xfrm>
            <a:off x="425398" y="184272"/>
            <a:ext cx="4146602" cy="743281"/>
          </a:xfrm>
          <a:prstGeom prst="rect">
            <a:avLst/>
          </a:prstGeom>
          <a:noFill/>
          <a:ln>
            <a:noFill/>
          </a:ln>
        </p:spPr>
        <p:txBody>
          <a:bodyPr anchorCtr="0" anchor="ctr" bIns="34275" lIns="68575" spcFirstLastPara="1" rIns="68575" wrap="square" tIns="34275">
            <a:spAutoFit/>
          </a:bodyPr>
          <a:lstStyle>
            <a:lvl1pPr lvl="0" algn="l">
              <a:lnSpc>
                <a:spcPct val="90000"/>
              </a:lnSpc>
              <a:spcBef>
                <a:spcPts val="0"/>
              </a:spcBef>
              <a:spcAft>
                <a:spcPts val="0"/>
              </a:spcAft>
              <a:buClr>
                <a:srgbClr val="035AA1"/>
              </a:buClr>
              <a:buSzPts val="2400"/>
              <a:buFont typeface="Arial"/>
              <a:buNone/>
              <a:defRPr b="1" sz="2400">
                <a:solidFill>
                  <a:srgbClr val="035AA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9" name="Google Shape;189;p40"/>
          <p:cNvPicPr preferRelativeResize="0"/>
          <p:nvPr/>
        </p:nvPicPr>
        <p:blipFill rotWithShape="1">
          <a:blip r:embed="rId2">
            <a:alphaModFix/>
          </a:blip>
          <a:srcRect b="0" l="0" r="0" t="0"/>
          <a:stretch/>
        </p:blipFill>
        <p:spPr>
          <a:xfrm>
            <a:off x="7830274" y="4772581"/>
            <a:ext cx="989635" cy="201282"/>
          </a:xfrm>
          <a:prstGeom prst="rect">
            <a:avLst/>
          </a:prstGeom>
          <a:noFill/>
          <a:ln>
            <a:noFill/>
          </a:ln>
        </p:spPr>
      </p:pic>
      <p:sp>
        <p:nvSpPr>
          <p:cNvPr id="190" name="Google Shape;190;p40"/>
          <p:cNvSpPr/>
          <p:nvPr/>
        </p:nvSpPr>
        <p:spPr>
          <a:xfrm>
            <a:off x="5259314" y="0"/>
            <a:ext cx="3884687"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1" name="Google Shape;191;p40"/>
          <p:cNvSpPr txBox="1"/>
          <p:nvPr>
            <p:ph idx="1" type="body"/>
          </p:nvPr>
        </p:nvSpPr>
        <p:spPr>
          <a:xfrm>
            <a:off x="1095788" y="1477566"/>
            <a:ext cx="3476212" cy="69294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757070"/>
              </a:buClr>
              <a:buSzPts val="1400"/>
              <a:buNone/>
              <a:defRPr b="0"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400"/>
              <a:buNone/>
              <a:defRPr sz="1400"/>
            </a:lvl3pPr>
            <a:lvl4pPr indent="-228600" lvl="3" marL="1828800" algn="l">
              <a:lnSpc>
                <a:spcPct val="90000"/>
              </a:lnSpc>
              <a:spcBef>
                <a:spcPts val="400"/>
              </a:spcBef>
              <a:spcAft>
                <a:spcPts val="0"/>
              </a:spcAft>
              <a:buClr>
                <a:schemeClr val="dk1"/>
              </a:buClr>
              <a:buSzPts val="1400"/>
              <a:buNone/>
              <a:defRPr sz="1400"/>
            </a:lvl4pPr>
            <a:lvl5pPr indent="-228600" lvl="4" marL="2286000" algn="l">
              <a:lnSpc>
                <a:spcPct val="90000"/>
              </a:lnSpc>
              <a:spcBef>
                <a:spcPts val="400"/>
              </a:spcBef>
              <a:spcAft>
                <a:spcPts val="0"/>
              </a:spcAft>
              <a:buClr>
                <a:schemeClr val="dk1"/>
              </a:buClr>
              <a:buSzPts val="1400"/>
              <a:buNone/>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40"/>
          <p:cNvSpPr txBox="1"/>
          <p:nvPr>
            <p:ph idx="2" type="body"/>
          </p:nvPr>
        </p:nvSpPr>
        <p:spPr>
          <a:xfrm>
            <a:off x="1095788" y="2579744"/>
            <a:ext cx="3476212" cy="69294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757070"/>
              </a:buClr>
              <a:buSzPts val="1400"/>
              <a:buNone/>
              <a:defRPr b="0"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400"/>
              <a:buNone/>
              <a:defRPr sz="1400"/>
            </a:lvl3pPr>
            <a:lvl4pPr indent="-228600" lvl="3" marL="1828800" algn="l">
              <a:lnSpc>
                <a:spcPct val="90000"/>
              </a:lnSpc>
              <a:spcBef>
                <a:spcPts val="400"/>
              </a:spcBef>
              <a:spcAft>
                <a:spcPts val="0"/>
              </a:spcAft>
              <a:buClr>
                <a:schemeClr val="dk1"/>
              </a:buClr>
              <a:buSzPts val="1400"/>
              <a:buNone/>
              <a:defRPr sz="1400"/>
            </a:lvl4pPr>
            <a:lvl5pPr indent="-228600" lvl="4" marL="2286000" algn="l">
              <a:lnSpc>
                <a:spcPct val="90000"/>
              </a:lnSpc>
              <a:spcBef>
                <a:spcPts val="400"/>
              </a:spcBef>
              <a:spcAft>
                <a:spcPts val="0"/>
              </a:spcAft>
              <a:buClr>
                <a:schemeClr val="dk1"/>
              </a:buClr>
              <a:buSzPts val="1400"/>
              <a:buNone/>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40"/>
          <p:cNvSpPr txBox="1"/>
          <p:nvPr>
            <p:ph idx="3" type="body"/>
          </p:nvPr>
        </p:nvSpPr>
        <p:spPr>
          <a:xfrm>
            <a:off x="1095788" y="3626814"/>
            <a:ext cx="3476212" cy="69294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757070"/>
              </a:buClr>
              <a:buSzPts val="1400"/>
              <a:buNone/>
              <a:defRPr b="0" sz="1400">
                <a:solidFill>
                  <a:srgbClr val="757070"/>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400"/>
              <a:buNone/>
              <a:defRPr sz="1400"/>
            </a:lvl3pPr>
            <a:lvl4pPr indent="-228600" lvl="3" marL="1828800" algn="l">
              <a:lnSpc>
                <a:spcPct val="90000"/>
              </a:lnSpc>
              <a:spcBef>
                <a:spcPts val="400"/>
              </a:spcBef>
              <a:spcAft>
                <a:spcPts val="0"/>
              </a:spcAft>
              <a:buClr>
                <a:schemeClr val="dk1"/>
              </a:buClr>
              <a:buSzPts val="1400"/>
              <a:buNone/>
              <a:defRPr sz="1400"/>
            </a:lvl4pPr>
            <a:lvl5pPr indent="-228600" lvl="4" marL="2286000" algn="l">
              <a:lnSpc>
                <a:spcPct val="90000"/>
              </a:lnSpc>
              <a:spcBef>
                <a:spcPts val="400"/>
              </a:spcBef>
              <a:spcAft>
                <a:spcPts val="0"/>
              </a:spcAft>
              <a:buClr>
                <a:schemeClr val="dk1"/>
              </a:buClr>
              <a:buSzPts val="1400"/>
              <a:buNone/>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40"/>
          <p:cNvSpPr/>
          <p:nvPr>
            <p:ph idx="4" type="pic"/>
          </p:nvPr>
        </p:nvSpPr>
        <p:spPr>
          <a:xfrm>
            <a:off x="526256" y="1477566"/>
            <a:ext cx="457200" cy="457200"/>
          </a:xfrm>
          <a:prstGeom prst="rect">
            <a:avLst/>
          </a:prstGeom>
          <a:noFill/>
          <a:ln>
            <a:noFill/>
          </a:ln>
        </p:spPr>
      </p:sp>
      <p:sp>
        <p:nvSpPr>
          <p:cNvPr id="195" name="Google Shape;195;p40"/>
          <p:cNvSpPr/>
          <p:nvPr>
            <p:ph idx="5" type="pic"/>
          </p:nvPr>
        </p:nvSpPr>
        <p:spPr>
          <a:xfrm>
            <a:off x="526256" y="2573622"/>
            <a:ext cx="457200" cy="457200"/>
          </a:xfrm>
          <a:prstGeom prst="rect">
            <a:avLst/>
          </a:prstGeom>
          <a:noFill/>
          <a:ln>
            <a:noFill/>
          </a:ln>
        </p:spPr>
      </p:sp>
      <p:sp>
        <p:nvSpPr>
          <p:cNvPr id="196" name="Google Shape;196;p40"/>
          <p:cNvSpPr/>
          <p:nvPr>
            <p:ph idx="6" type="pic"/>
          </p:nvPr>
        </p:nvSpPr>
        <p:spPr>
          <a:xfrm>
            <a:off x="526256" y="3639062"/>
            <a:ext cx="457200" cy="457200"/>
          </a:xfrm>
          <a:prstGeom prst="rect">
            <a:avLst/>
          </a:prstGeom>
          <a:noFill/>
          <a:ln>
            <a:noFill/>
          </a:ln>
        </p:spPr>
      </p:sp>
      <p:sp>
        <p:nvSpPr>
          <p:cNvPr id="197" name="Google Shape;197;p40"/>
          <p:cNvSpPr txBox="1"/>
          <p:nvPr/>
        </p:nvSpPr>
        <p:spPr>
          <a:xfrm>
            <a:off x="8453336" y="4767263"/>
            <a:ext cx="369776"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chemeClr val="lt1"/>
                </a:solidFill>
                <a:latin typeface="Calibri"/>
                <a:ea typeface="Calibri"/>
                <a:cs typeface="Calibri"/>
                <a:sym typeface="Calibri"/>
              </a:rPr>
              <a:t>‹#›</a:t>
            </a:fld>
            <a:endParaRPr b="0" i="0" sz="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98" name="Shape 198"/>
        <p:cNvGrpSpPr/>
        <p:nvPr/>
      </p:nvGrpSpPr>
      <p:grpSpPr>
        <a:xfrm>
          <a:off x="0" y="0"/>
          <a:ext cx="0" cy="0"/>
          <a:chOff x="0" y="0"/>
          <a:chExt cx="0" cy="0"/>
        </a:xfrm>
      </p:grpSpPr>
      <p:sp>
        <p:nvSpPr>
          <p:cNvPr id="199" name="Google Shape;199;p41"/>
          <p:cNvSpPr txBox="1"/>
          <p:nvPr>
            <p:ph idx="12" type="sldNum"/>
          </p:nvPr>
        </p:nvSpPr>
        <p:spPr>
          <a:xfrm>
            <a:off x="425054" y="4767263"/>
            <a:ext cx="406908" cy="273844"/>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00" name="Google Shape;200;p41"/>
          <p:cNvSpPr/>
          <p:nvPr/>
        </p:nvSpPr>
        <p:spPr>
          <a:xfrm>
            <a:off x="0" y="-709"/>
            <a:ext cx="9144000" cy="5143500"/>
          </a:xfrm>
          <a:prstGeom prst="rect">
            <a:avLst/>
          </a:prstGeom>
          <a:gradFill>
            <a:gsLst>
              <a:gs pos="0">
                <a:srgbClr val="3E6BCE"/>
              </a:gs>
              <a:gs pos="100000">
                <a:srgbClr val="035AA1"/>
              </a:gs>
            </a:gsLst>
            <a:lin ang="108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1" name="Google Shape;201;p41"/>
          <p:cNvSpPr txBox="1"/>
          <p:nvPr>
            <p:ph idx="1" type="body"/>
          </p:nvPr>
        </p:nvSpPr>
        <p:spPr>
          <a:xfrm>
            <a:off x="2362200" y="904875"/>
            <a:ext cx="4419600" cy="3324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2000"/>
              <a:buNone/>
              <a:defRPr b="0" i="0" sz="20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2000"/>
              <a:buNone/>
              <a:defRPr b="0" i="0" sz="2000">
                <a:solidFill>
                  <a:schemeClr val="lt1"/>
                </a:solidFill>
                <a:latin typeface="Calibri"/>
                <a:ea typeface="Calibri"/>
                <a:cs typeface="Calibri"/>
                <a:sym typeface="Calibri"/>
              </a:defRPr>
            </a:lvl2pPr>
            <a:lvl3pPr indent="-228600" lvl="2" marL="1371600" algn="l">
              <a:lnSpc>
                <a:spcPct val="90000"/>
              </a:lnSpc>
              <a:spcBef>
                <a:spcPts val="400"/>
              </a:spcBef>
              <a:spcAft>
                <a:spcPts val="0"/>
              </a:spcAft>
              <a:buClr>
                <a:schemeClr val="lt1"/>
              </a:buClr>
              <a:buSzPts val="2000"/>
              <a:buNone/>
              <a:defRPr b="0" i="0" sz="2000">
                <a:solidFill>
                  <a:schemeClr val="lt1"/>
                </a:solidFill>
                <a:latin typeface="Calibri"/>
                <a:ea typeface="Calibri"/>
                <a:cs typeface="Calibri"/>
                <a:sym typeface="Calibri"/>
              </a:defRPr>
            </a:lvl3pPr>
            <a:lvl4pPr indent="-228600" lvl="3" marL="1828800" algn="l">
              <a:lnSpc>
                <a:spcPct val="90000"/>
              </a:lnSpc>
              <a:spcBef>
                <a:spcPts val="400"/>
              </a:spcBef>
              <a:spcAft>
                <a:spcPts val="0"/>
              </a:spcAft>
              <a:buClr>
                <a:schemeClr val="lt1"/>
              </a:buClr>
              <a:buSzPts val="2000"/>
              <a:buNone/>
              <a:defRPr b="0" i="0" sz="2000">
                <a:solidFill>
                  <a:schemeClr val="lt1"/>
                </a:solidFill>
                <a:latin typeface="Calibri"/>
                <a:ea typeface="Calibri"/>
                <a:cs typeface="Calibri"/>
                <a:sym typeface="Calibri"/>
              </a:defRPr>
            </a:lvl4pPr>
            <a:lvl5pPr indent="-228600" lvl="4" marL="2286000" algn="l">
              <a:lnSpc>
                <a:spcPct val="90000"/>
              </a:lnSpc>
              <a:spcBef>
                <a:spcPts val="400"/>
              </a:spcBef>
              <a:spcAft>
                <a:spcPts val="0"/>
              </a:spcAft>
              <a:buClr>
                <a:schemeClr val="lt1"/>
              </a:buClr>
              <a:buSzPts val="2000"/>
              <a:buNone/>
              <a:defRPr b="0" i="0" sz="2000">
                <a:solidFill>
                  <a:schemeClr val="lt1"/>
                </a:solidFill>
                <a:latin typeface="Calibri"/>
                <a:ea typeface="Calibri"/>
                <a:cs typeface="Calibri"/>
                <a:sym typeface="Calibri"/>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theme" Target="../theme/theme4.xml"/><Relationship Id="rId16" Type="http://schemas.openxmlformats.org/officeDocument/2006/relationships/slideLayout" Target="../slideLayouts/slideLayout38.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0" name="Google Shape;110;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1" name="Google Shape;11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Google Shape;11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3" name="Google Shape;11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5AA1"/>
        </a:solidFill>
      </p:bgPr>
    </p:bg>
    <p:spTree>
      <p:nvGrpSpPr>
        <p:cNvPr id="205" name="Shape 205"/>
        <p:cNvGrpSpPr/>
        <p:nvPr/>
      </p:nvGrpSpPr>
      <p:grpSpPr>
        <a:xfrm>
          <a:off x="0" y="0"/>
          <a:ext cx="0" cy="0"/>
          <a:chOff x="0" y="0"/>
          <a:chExt cx="0" cy="0"/>
        </a:xfrm>
      </p:grpSpPr>
      <p:sp>
        <p:nvSpPr>
          <p:cNvPr id="206" name="Google Shape;206;p4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4120"/>
              <a:t>Forecast Medical Insurance Prices</a:t>
            </a:r>
            <a:endParaRPr sz="4120"/>
          </a:p>
        </p:txBody>
      </p:sp>
      <p:sp>
        <p:nvSpPr>
          <p:cNvPr id="207" name="Google Shape;207;p42"/>
          <p:cNvSpPr txBox="1"/>
          <p:nvPr>
            <p:ph idx="1" type="subTitle"/>
          </p:nvPr>
        </p:nvSpPr>
        <p:spPr>
          <a:xfrm>
            <a:off x="421475" y="4239950"/>
            <a:ext cx="7724700" cy="857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946"/>
              <a:buNone/>
            </a:pPr>
            <a:r>
              <a:rPr lang="en"/>
              <a:t>MSDS/MSCS 581 - Probability and Statistical Inference</a:t>
            </a:r>
            <a:endParaRPr/>
          </a:p>
          <a:p>
            <a:pPr indent="0" lvl="0" marL="0" rtl="0" algn="l">
              <a:lnSpc>
                <a:spcPct val="100000"/>
              </a:lnSpc>
              <a:spcBef>
                <a:spcPts val="0"/>
              </a:spcBef>
              <a:spcAft>
                <a:spcPts val="0"/>
              </a:spcAft>
              <a:buSzPts val="1946"/>
              <a:buNone/>
            </a:pPr>
            <a:r>
              <a:rPr lang="en"/>
              <a:t>Members – Shourya Thatha Ravi, Rahul Rajesh Singh, Dhruv Patel</a:t>
            </a:r>
            <a:endParaRPr/>
          </a:p>
          <a:p>
            <a:pPr indent="0" lvl="0" marL="0" rtl="0" algn="l">
              <a:lnSpc>
                <a:spcPct val="100000"/>
              </a:lnSpc>
              <a:spcBef>
                <a:spcPts val="0"/>
              </a:spcBef>
              <a:spcAft>
                <a:spcPts val="0"/>
              </a:spcAft>
              <a:buSzPts val="1946"/>
              <a:buNone/>
            </a:pPr>
            <a:r>
              <a:rPr lang="en"/>
              <a:t>December 18,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1"/>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EXPLORATORY DATA ANALYSIS</a:t>
            </a:r>
            <a:endParaRPr/>
          </a:p>
        </p:txBody>
      </p:sp>
      <p:sp>
        <p:nvSpPr>
          <p:cNvPr id="267" name="Google Shape;267;p51"/>
          <p:cNvSpPr txBox="1"/>
          <p:nvPr/>
        </p:nvSpPr>
        <p:spPr>
          <a:xfrm>
            <a:off x="1349750" y="3221500"/>
            <a:ext cx="145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Calibri"/>
                <a:ea typeface="Calibri"/>
                <a:cs typeface="Calibri"/>
                <a:sym typeface="Calibri"/>
              </a:rPr>
              <a:t>Data Information</a:t>
            </a:r>
            <a:endParaRPr b="0" i="0" sz="1400" u="none" cap="none" strike="noStrike">
              <a:solidFill>
                <a:srgbClr val="000000"/>
              </a:solidFill>
              <a:latin typeface="Calibri"/>
              <a:ea typeface="Calibri"/>
              <a:cs typeface="Calibri"/>
              <a:sym typeface="Calibri"/>
            </a:endParaRPr>
          </a:p>
        </p:txBody>
      </p:sp>
      <p:pic>
        <p:nvPicPr>
          <p:cNvPr id="268" name="Google Shape;268;p51"/>
          <p:cNvPicPr preferRelativeResize="0"/>
          <p:nvPr/>
        </p:nvPicPr>
        <p:blipFill>
          <a:blip r:embed="rId3">
            <a:alphaModFix/>
          </a:blip>
          <a:stretch>
            <a:fillRect/>
          </a:stretch>
        </p:blipFill>
        <p:spPr>
          <a:xfrm>
            <a:off x="737175" y="1307888"/>
            <a:ext cx="2679257" cy="1809269"/>
          </a:xfrm>
          <a:prstGeom prst="rect">
            <a:avLst/>
          </a:prstGeom>
          <a:noFill/>
          <a:ln>
            <a:noFill/>
          </a:ln>
        </p:spPr>
      </p:pic>
      <p:pic>
        <p:nvPicPr>
          <p:cNvPr id="269" name="Google Shape;269;p51"/>
          <p:cNvPicPr preferRelativeResize="0"/>
          <p:nvPr/>
        </p:nvPicPr>
        <p:blipFill>
          <a:blip r:embed="rId4">
            <a:alphaModFix/>
          </a:blip>
          <a:stretch>
            <a:fillRect/>
          </a:stretch>
        </p:blipFill>
        <p:spPr>
          <a:xfrm>
            <a:off x="5646975" y="1231700"/>
            <a:ext cx="2041804" cy="1985400"/>
          </a:xfrm>
          <a:prstGeom prst="rect">
            <a:avLst/>
          </a:prstGeom>
          <a:noFill/>
          <a:ln>
            <a:noFill/>
          </a:ln>
        </p:spPr>
      </p:pic>
      <p:sp>
        <p:nvSpPr>
          <p:cNvPr id="270" name="Google Shape;270;p51"/>
          <p:cNvSpPr txBox="1"/>
          <p:nvPr/>
        </p:nvSpPr>
        <p:spPr>
          <a:xfrm>
            <a:off x="5444825" y="3221500"/>
            <a:ext cx="3122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Calibri"/>
                <a:ea typeface="Calibri"/>
                <a:cs typeface="Calibri"/>
                <a:sym typeface="Calibri"/>
              </a:rPr>
              <a:t>We do not have any missing values. </a:t>
            </a:r>
            <a:r>
              <a:rPr lang="en">
                <a:latin typeface="Calibri"/>
                <a:ea typeface="Calibri"/>
                <a:cs typeface="Calibri"/>
                <a:sym typeface="Calibri"/>
              </a:rPr>
              <a:t>Therefore</a:t>
            </a:r>
            <a:r>
              <a:rPr lang="en">
                <a:latin typeface="Calibri"/>
                <a:ea typeface="Calibri"/>
                <a:cs typeface="Calibri"/>
                <a:sym typeface="Calibri"/>
              </a:rPr>
              <a:t>, we are not imputing any missing values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2"/>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EXPLORATORY DATA ANALYSIS</a:t>
            </a:r>
            <a:endParaRPr/>
          </a:p>
        </p:txBody>
      </p:sp>
      <p:sp>
        <p:nvSpPr>
          <p:cNvPr id="276" name="Google Shape;276;p52"/>
          <p:cNvSpPr txBox="1"/>
          <p:nvPr/>
        </p:nvSpPr>
        <p:spPr>
          <a:xfrm>
            <a:off x="445425" y="955825"/>
            <a:ext cx="8301000" cy="155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sz="1500"/>
              <a:t>One Hot Encoding</a:t>
            </a:r>
            <a:endParaRPr i="0" sz="15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SzPts val="1200"/>
              <a:buChar char="●"/>
            </a:pPr>
            <a:r>
              <a:rPr lang="en" sz="1200"/>
              <a:t>Using One Hot Encoding to represent the </a:t>
            </a:r>
            <a:r>
              <a:rPr lang="en" sz="1200">
                <a:solidFill>
                  <a:srgbClr val="202124"/>
                </a:solidFill>
                <a:highlight>
                  <a:srgbClr val="FFFFFF"/>
                </a:highlight>
              </a:rPr>
              <a:t>categorical data variables into numeric values enables incorporating them alongside continuous variables in various linear modeling </a:t>
            </a:r>
            <a:r>
              <a:rPr lang="en" sz="1200">
                <a:solidFill>
                  <a:srgbClr val="202124"/>
                </a:solidFill>
                <a:highlight>
                  <a:srgbClr val="FFFFFF"/>
                </a:highlight>
              </a:rPr>
              <a:t>techniques</a:t>
            </a:r>
            <a:endParaRPr sz="1200">
              <a:solidFill>
                <a:srgbClr val="202124"/>
              </a:solidFill>
              <a:highlight>
                <a:srgbClr val="FFFFFF"/>
              </a:highlight>
            </a:endParaRPr>
          </a:p>
          <a:p>
            <a:pPr indent="-304800" lvl="0" marL="457200" marR="0" rtl="0" algn="l">
              <a:lnSpc>
                <a:spcPct val="100000"/>
              </a:lnSpc>
              <a:spcBef>
                <a:spcPts val="0"/>
              </a:spcBef>
              <a:spcAft>
                <a:spcPts val="0"/>
              </a:spcAft>
              <a:buClr>
                <a:srgbClr val="202124"/>
              </a:buClr>
              <a:buSzPts val="1200"/>
              <a:buChar char="●"/>
            </a:pPr>
            <a:r>
              <a:rPr lang="en" sz="1200">
                <a:solidFill>
                  <a:srgbClr val="202124"/>
                </a:solidFill>
                <a:highlight>
                  <a:srgbClr val="FFFFFF"/>
                </a:highlight>
              </a:rPr>
              <a:t>After they have been encoded, a column from each variable is dropped in favour of the remaining variables, since these are collinear and lead to redundancy. </a:t>
            </a:r>
            <a:endParaRPr sz="1200">
              <a:solidFill>
                <a:srgbClr val="202124"/>
              </a:solidFill>
              <a:highlight>
                <a:srgbClr val="FFFFFF"/>
              </a:highlight>
            </a:endParaRPr>
          </a:p>
          <a:p>
            <a:pPr indent="-304800" lvl="0" marL="457200" marR="0" rtl="0" algn="l">
              <a:lnSpc>
                <a:spcPct val="100000"/>
              </a:lnSpc>
              <a:spcBef>
                <a:spcPts val="0"/>
              </a:spcBef>
              <a:spcAft>
                <a:spcPts val="0"/>
              </a:spcAft>
              <a:buClr>
                <a:srgbClr val="202124"/>
              </a:buClr>
              <a:buSzPts val="1200"/>
              <a:buChar char="●"/>
            </a:pPr>
            <a:r>
              <a:rPr lang="en" sz="1200">
                <a:solidFill>
                  <a:srgbClr val="202124"/>
                </a:solidFill>
                <a:highlight>
                  <a:srgbClr val="FFFFFF"/>
                </a:highlight>
              </a:rPr>
              <a:t>For example, showing whether a person smokes suffices, instead of implementing for both the cases</a:t>
            </a:r>
            <a:endParaRPr sz="1200">
              <a:solidFill>
                <a:srgbClr val="202124"/>
              </a:solidFill>
              <a:highlight>
                <a:srgbClr val="FFFFFF"/>
              </a:highlight>
            </a:endParaRPr>
          </a:p>
        </p:txBody>
      </p:sp>
      <p:pic>
        <p:nvPicPr>
          <p:cNvPr id="277" name="Google Shape;277;p52"/>
          <p:cNvPicPr preferRelativeResize="0"/>
          <p:nvPr/>
        </p:nvPicPr>
        <p:blipFill>
          <a:blip r:embed="rId3">
            <a:alphaModFix/>
          </a:blip>
          <a:stretch>
            <a:fillRect/>
          </a:stretch>
        </p:blipFill>
        <p:spPr>
          <a:xfrm>
            <a:off x="152400" y="2613075"/>
            <a:ext cx="8839198" cy="15400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EXPLORATORY DATA ANALYSIS</a:t>
            </a:r>
            <a:endParaRPr/>
          </a:p>
        </p:txBody>
      </p:sp>
      <p:sp>
        <p:nvSpPr>
          <p:cNvPr id="283" name="Google Shape;283;p53"/>
          <p:cNvSpPr txBox="1"/>
          <p:nvPr/>
        </p:nvSpPr>
        <p:spPr>
          <a:xfrm>
            <a:off x="445425" y="803425"/>
            <a:ext cx="83010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sz="1500"/>
              <a:t>One Hot Encoding</a:t>
            </a:r>
            <a:endParaRPr i="0" sz="15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SzPts val="1200"/>
              <a:buChar char="●"/>
            </a:pPr>
            <a:r>
              <a:rPr lang="en" sz="1200"/>
              <a:t>Dropping smoker_no , region_northeast, sex_female to remove multicollinearity.</a:t>
            </a:r>
            <a:endParaRPr sz="12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4" name="Google Shape;284;p53"/>
          <p:cNvPicPr preferRelativeResize="0"/>
          <p:nvPr/>
        </p:nvPicPr>
        <p:blipFill>
          <a:blip r:embed="rId3">
            <a:alphaModFix/>
          </a:blip>
          <a:stretch>
            <a:fillRect/>
          </a:stretch>
        </p:blipFill>
        <p:spPr>
          <a:xfrm>
            <a:off x="599675" y="1780175"/>
            <a:ext cx="7560032" cy="300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type="title"/>
          </p:nvPr>
        </p:nvSpPr>
        <p:spPr>
          <a:xfrm>
            <a:off x="425400" y="355100"/>
            <a:ext cx="4212900" cy="7341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EXPLORATORY DATA ANALYSIS</a:t>
            </a:r>
            <a:endParaRPr/>
          </a:p>
        </p:txBody>
      </p:sp>
      <p:sp>
        <p:nvSpPr>
          <p:cNvPr id="290" name="Google Shape;290;p54"/>
          <p:cNvSpPr txBox="1"/>
          <p:nvPr/>
        </p:nvSpPr>
        <p:spPr>
          <a:xfrm>
            <a:off x="445425" y="1565425"/>
            <a:ext cx="3717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sz="1500"/>
              <a:t>Correlation Heatmap</a:t>
            </a:r>
            <a:endParaRPr b="1" sz="1500"/>
          </a:p>
          <a:p>
            <a:pPr indent="0" lvl="0" marL="0" marR="0" rtl="0" algn="l">
              <a:lnSpc>
                <a:spcPct val="100000"/>
              </a:lnSpc>
              <a:spcBef>
                <a:spcPts val="0"/>
              </a:spcBef>
              <a:spcAft>
                <a:spcPts val="0"/>
              </a:spcAft>
              <a:buClr>
                <a:srgbClr val="000000"/>
              </a:buClr>
              <a:buSzPts val="1400"/>
              <a:buFont typeface="Arial"/>
              <a:buNone/>
            </a:pPr>
            <a:r>
              <a:t/>
            </a:r>
            <a:endParaRPr b="1" sz="1500"/>
          </a:p>
          <a:p>
            <a:pPr indent="-323850" lvl="0" marL="457200" marR="0" rtl="0" algn="l">
              <a:lnSpc>
                <a:spcPct val="100000"/>
              </a:lnSpc>
              <a:spcBef>
                <a:spcPts val="0"/>
              </a:spcBef>
              <a:spcAft>
                <a:spcPts val="0"/>
              </a:spcAft>
              <a:buSzPts val="1500"/>
              <a:buChar char="●"/>
            </a:pPr>
            <a:r>
              <a:rPr lang="en" sz="1500"/>
              <a:t>Almost no correlation for most of the variables</a:t>
            </a:r>
            <a:endParaRPr sz="1500"/>
          </a:p>
          <a:p>
            <a:pPr indent="-323850" lvl="0" marL="457200" marR="0" rtl="0" algn="l">
              <a:lnSpc>
                <a:spcPct val="100000"/>
              </a:lnSpc>
              <a:spcBef>
                <a:spcPts val="0"/>
              </a:spcBef>
              <a:spcAft>
                <a:spcPts val="0"/>
              </a:spcAft>
              <a:buSzPts val="1500"/>
              <a:buChar char="●"/>
            </a:pPr>
            <a:r>
              <a:rPr lang="en" sz="1500"/>
              <a:t>Smoker_Yes highly correlated with charges i.e. the target variable</a:t>
            </a:r>
            <a:endParaRPr sz="1500"/>
          </a:p>
          <a:p>
            <a:pPr indent="-323850" lvl="0" marL="457200" marR="0" rtl="0" algn="l">
              <a:lnSpc>
                <a:spcPct val="100000"/>
              </a:lnSpc>
              <a:spcBef>
                <a:spcPts val="0"/>
              </a:spcBef>
              <a:spcAft>
                <a:spcPts val="0"/>
              </a:spcAft>
              <a:buSzPts val="1500"/>
              <a:buChar char="●"/>
            </a:pPr>
            <a:r>
              <a:rPr lang="en" sz="1500"/>
              <a:t>The least correlated variables are the region ones, which is intuitive</a:t>
            </a:r>
            <a:endParaRPr sz="1500"/>
          </a:p>
        </p:txBody>
      </p:sp>
      <p:pic>
        <p:nvPicPr>
          <p:cNvPr id="291" name="Google Shape;291;p54"/>
          <p:cNvPicPr preferRelativeResize="0"/>
          <p:nvPr/>
        </p:nvPicPr>
        <p:blipFill>
          <a:blip r:embed="rId3">
            <a:alphaModFix/>
          </a:blip>
          <a:stretch>
            <a:fillRect/>
          </a:stretch>
        </p:blipFill>
        <p:spPr>
          <a:xfrm>
            <a:off x="4782375" y="288826"/>
            <a:ext cx="4317802" cy="4636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95" name="Shape 295"/>
        <p:cNvGrpSpPr/>
        <p:nvPr/>
      </p:nvGrpSpPr>
      <p:grpSpPr>
        <a:xfrm>
          <a:off x="0" y="0"/>
          <a:ext cx="0" cy="0"/>
          <a:chOff x="0" y="0"/>
          <a:chExt cx="0" cy="0"/>
        </a:xfrm>
      </p:grpSpPr>
      <p:sp>
        <p:nvSpPr>
          <p:cNvPr id="296" name="Google Shape;296;p55"/>
          <p:cNvSpPr txBox="1"/>
          <p:nvPr>
            <p:ph idx="1" type="body"/>
          </p:nvPr>
        </p:nvSpPr>
        <p:spPr>
          <a:xfrm>
            <a:off x="2288700" y="2352675"/>
            <a:ext cx="5408700" cy="37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MODELING METHODOLOGIES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6"/>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MULTILINEAR REGRESSION</a:t>
            </a:r>
            <a:endParaRPr/>
          </a:p>
        </p:txBody>
      </p:sp>
      <p:sp>
        <p:nvSpPr>
          <p:cNvPr id="302" name="Google Shape;302;p56"/>
          <p:cNvSpPr txBox="1"/>
          <p:nvPr/>
        </p:nvSpPr>
        <p:spPr>
          <a:xfrm>
            <a:off x="445425" y="803425"/>
            <a:ext cx="830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3" name="Google Shape;303;p56"/>
          <p:cNvPicPr preferRelativeResize="0"/>
          <p:nvPr/>
        </p:nvPicPr>
        <p:blipFill>
          <a:blip r:embed="rId3">
            <a:alphaModFix/>
          </a:blip>
          <a:stretch>
            <a:fillRect/>
          </a:stretch>
        </p:blipFill>
        <p:spPr>
          <a:xfrm>
            <a:off x="540263" y="1265550"/>
            <a:ext cx="5430075" cy="710450"/>
          </a:xfrm>
          <a:prstGeom prst="rect">
            <a:avLst/>
          </a:prstGeom>
          <a:noFill/>
          <a:ln>
            <a:noFill/>
          </a:ln>
        </p:spPr>
      </p:pic>
      <p:pic>
        <p:nvPicPr>
          <p:cNvPr id="304" name="Google Shape;304;p56"/>
          <p:cNvPicPr preferRelativeResize="0"/>
          <p:nvPr/>
        </p:nvPicPr>
        <p:blipFill>
          <a:blip r:embed="rId4">
            <a:alphaModFix/>
          </a:blip>
          <a:stretch>
            <a:fillRect/>
          </a:stretch>
        </p:blipFill>
        <p:spPr>
          <a:xfrm>
            <a:off x="6092700" y="1265550"/>
            <a:ext cx="2438400" cy="2828925"/>
          </a:xfrm>
          <a:prstGeom prst="rect">
            <a:avLst/>
          </a:prstGeom>
          <a:noFill/>
          <a:ln>
            <a:noFill/>
          </a:ln>
        </p:spPr>
      </p:pic>
      <p:pic>
        <p:nvPicPr>
          <p:cNvPr id="305" name="Google Shape;305;p56"/>
          <p:cNvPicPr preferRelativeResize="0"/>
          <p:nvPr/>
        </p:nvPicPr>
        <p:blipFill>
          <a:blip r:embed="rId5">
            <a:alphaModFix/>
          </a:blip>
          <a:stretch>
            <a:fillRect/>
          </a:stretch>
        </p:blipFill>
        <p:spPr>
          <a:xfrm>
            <a:off x="1066275" y="2128400"/>
            <a:ext cx="4283024" cy="262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MULTILINEAR REGRESSION</a:t>
            </a:r>
            <a:endParaRPr/>
          </a:p>
        </p:txBody>
      </p:sp>
      <p:pic>
        <p:nvPicPr>
          <p:cNvPr id="311" name="Google Shape;311;p57"/>
          <p:cNvPicPr preferRelativeResize="0"/>
          <p:nvPr/>
        </p:nvPicPr>
        <p:blipFill>
          <a:blip r:embed="rId3">
            <a:alphaModFix/>
          </a:blip>
          <a:stretch>
            <a:fillRect/>
          </a:stretch>
        </p:blipFill>
        <p:spPr>
          <a:xfrm>
            <a:off x="240575" y="905163"/>
            <a:ext cx="5050301" cy="3758651"/>
          </a:xfrm>
          <a:prstGeom prst="rect">
            <a:avLst/>
          </a:prstGeom>
          <a:noFill/>
          <a:ln>
            <a:noFill/>
          </a:ln>
        </p:spPr>
      </p:pic>
      <p:sp>
        <p:nvSpPr>
          <p:cNvPr id="312" name="Google Shape;312;p57"/>
          <p:cNvSpPr txBox="1"/>
          <p:nvPr/>
        </p:nvSpPr>
        <p:spPr>
          <a:xfrm>
            <a:off x="838375" y="4663825"/>
            <a:ext cx="3854700" cy="401700"/>
          </a:xfrm>
          <a:prstGeom prst="rect">
            <a:avLst/>
          </a:prstGeom>
          <a:noFill/>
          <a:ln>
            <a:noFill/>
          </a:ln>
        </p:spPr>
        <p:txBody>
          <a:bodyPr anchorCtr="0" anchor="t" bIns="91425" lIns="91425" spcFirstLastPara="1" rIns="91425" wrap="square" tIns="91425">
            <a:normAutofit fontScale="25000" lnSpcReduction="20000"/>
          </a:bodyPr>
          <a:lstStyle/>
          <a:p>
            <a:pPr indent="0" lvl="0" marL="0" marR="0" rtl="0" algn="l">
              <a:lnSpc>
                <a:spcPct val="100000"/>
              </a:lnSpc>
              <a:spcBef>
                <a:spcPts val="0"/>
              </a:spcBef>
              <a:spcAft>
                <a:spcPts val="0"/>
              </a:spcAft>
              <a:buClr>
                <a:srgbClr val="000000"/>
              </a:buClr>
              <a:buSzPct val="31298"/>
              <a:buFont typeface="Arial"/>
              <a:buNone/>
            </a:pPr>
            <a:r>
              <a:rPr lang="en" sz="4473"/>
              <a:t>S</a:t>
            </a:r>
            <a:r>
              <a:rPr lang="en" sz="4473"/>
              <a:t>ummary for the Linear Model related with the data set</a:t>
            </a:r>
            <a:endParaRPr sz="4473"/>
          </a:p>
          <a:p>
            <a:pPr indent="0" lvl="0" marL="0" marR="0" rtl="0" algn="l">
              <a:lnSpc>
                <a:spcPct val="100000"/>
              </a:lnSpc>
              <a:spcBef>
                <a:spcPts val="0"/>
              </a:spcBef>
              <a:spcAft>
                <a:spcPts val="0"/>
              </a:spcAft>
              <a:buClr>
                <a:srgbClr val="000000"/>
              </a:buClr>
              <a:buSzPct val="93333"/>
              <a:buFont typeface="Arial"/>
              <a:buNone/>
            </a:pPr>
            <a:r>
              <a:t/>
            </a:r>
            <a:endParaRPr b="1" sz="1500"/>
          </a:p>
          <a:p>
            <a:pPr indent="0" lvl="0" marL="457200" marR="0" rtl="0" algn="l">
              <a:lnSpc>
                <a:spcPct val="100000"/>
              </a:lnSpc>
              <a:spcBef>
                <a:spcPts val="0"/>
              </a:spcBef>
              <a:spcAft>
                <a:spcPts val="0"/>
              </a:spcAft>
              <a:buNone/>
            </a:pPr>
            <a:r>
              <a:t/>
            </a:r>
            <a:endParaRPr sz="1200"/>
          </a:p>
        </p:txBody>
      </p:sp>
      <p:sp>
        <p:nvSpPr>
          <p:cNvPr id="313" name="Google Shape;313;p57"/>
          <p:cNvSpPr txBox="1"/>
          <p:nvPr/>
        </p:nvSpPr>
        <p:spPr>
          <a:xfrm>
            <a:off x="5530000" y="1050500"/>
            <a:ext cx="3429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The R Squared and adj. R2 for the linear model are ~0.75</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Based on the p values, it can be noted that the regions and sex of an individual are statistically the least/ not significant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Other variables like age, bmi etc. are </a:t>
            </a:r>
            <a:r>
              <a:rPr lang="en">
                <a:latin typeface="Calibri"/>
                <a:ea typeface="Calibri"/>
                <a:cs typeface="Calibri"/>
                <a:sym typeface="Calibri"/>
              </a:rPr>
              <a:t>significant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Low Value of Prob F-Statistic points out that the model in itself is significant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Among the variables, Smoker_yes seems to have the highest coefficient, implying that this binary variable heavily influences our data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other remaining variables vary positively with the target variable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8"/>
          <p:cNvSpPr txBox="1"/>
          <p:nvPr>
            <p:ph type="title"/>
          </p:nvPr>
        </p:nvSpPr>
        <p:spPr>
          <a:xfrm>
            <a:off x="425398" y="355088"/>
            <a:ext cx="5355000" cy="4017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None/>
            </a:pPr>
            <a:r>
              <a:rPr lang="en"/>
              <a:t>POLYNOMIAL REGRESSION</a:t>
            </a:r>
            <a:endParaRPr/>
          </a:p>
        </p:txBody>
      </p:sp>
      <p:sp>
        <p:nvSpPr>
          <p:cNvPr id="319" name="Google Shape;319;p58"/>
          <p:cNvSpPr txBox="1"/>
          <p:nvPr/>
        </p:nvSpPr>
        <p:spPr>
          <a:xfrm>
            <a:off x="425400" y="1109950"/>
            <a:ext cx="5273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In attempts to achieve a better model, polynomial regression is implemented after linear regression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Degrees upto 2 is used which yields a model with 45 variables, after all the possible combinations of variables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After which, Recursive Feature Elimination(RFE) is applied as the feature selection model, and a reduced dataset is retrieved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Thus, after applying Linear Regression to this dataset, we achieve polynomial Regression</a:t>
            </a:r>
            <a:endParaRPr>
              <a:latin typeface="Calibri"/>
              <a:ea typeface="Calibri"/>
              <a:cs typeface="Calibri"/>
              <a:sym typeface="Calibri"/>
            </a:endParaRPr>
          </a:p>
        </p:txBody>
      </p:sp>
      <p:pic>
        <p:nvPicPr>
          <p:cNvPr id="320" name="Google Shape;320;p58"/>
          <p:cNvPicPr preferRelativeResize="0"/>
          <p:nvPr/>
        </p:nvPicPr>
        <p:blipFill>
          <a:blip r:embed="rId3">
            <a:alphaModFix/>
          </a:blip>
          <a:stretch>
            <a:fillRect/>
          </a:stretch>
        </p:blipFill>
        <p:spPr>
          <a:xfrm>
            <a:off x="684025" y="3151488"/>
            <a:ext cx="3844200" cy="1922100"/>
          </a:xfrm>
          <a:prstGeom prst="rect">
            <a:avLst/>
          </a:prstGeom>
          <a:noFill/>
          <a:ln>
            <a:noFill/>
          </a:ln>
        </p:spPr>
      </p:pic>
      <p:pic>
        <p:nvPicPr>
          <p:cNvPr id="321" name="Google Shape;321;p58"/>
          <p:cNvPicPr preferRelativeResize="0"/>
          <p:nvPr/>
        </p:nvPicPr>
        <p:blipFill>
          <a:blip r:embed="rId4">
            <a:alphaModFix/>
          </a:blip>
          <a:stretch>
            <a:fillRect/>
          </a:stretch>
        </p:blipFill>
        <p:spPr>
          <a:xfrm>
            <a:off x="5912973" y="1109950"/>
            <a:ext cx="2752725" cy="3381375"/>
          </a:xfrm>
          <a:prstGeom prst="rect">
            <a:avLst/>
          </a:prstGeom>
          <a:noFill/>
          <a:ln>
            <a:noFill/>
          </a:ln>
        </p:spPr>
      </p:pic>
      <p:sp>
        <p:nvSpPr>
          <p:cNvPr id="322" name="Google Shape;322;p58"/>
          <p:cNvSpPr txBox="1"/>
          <p:nvPr/>
        </p:nvSpPr>
        <p:spPr>
          <a:xfrm>
            <a:off x="6907550" y="4578625"/>
            <a:ext cx="12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RFE Flowchart</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9"/>
          <p:cNvSpPr txBox="1"/>
          <p:nvPr>
            <p:ph type="title"/>
          </p:nvPr>
        </p:nvSpPr>
        <p:spPr>
          <a:xfrm>
            <a:off x="425399" y="355100"/>
            <a:ext cx="26226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t>Lazy Regressor:</a:t>
            </a:r>
            <a:endParaRPr/>
          </a:p>
        </p:txBody>
      </p:sp>
      <p:sp>
        <p:nvSpPr>
          <p:cNvPr id="328" name="Google Shape;328;p59"/>
          <p:cNvSpPr txBox="1"/>
          <p:nvPr/>
        </p:nvSpPr>
        <p:spPr>
          <a:xfrm>
            <a:off x="349200" y="1295400"/>
            <a:ext cx="4305600" cy="2893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1" sz="1300"/>
          </a:p>
          <a:p>
            <a:pPr indent="-311150" lvl="0" marL="457200" marR="0" rtl="0" algn="just">
              <a:lnSpc>
                <a:spcPct val="100000"/>
              </a:lnSpc>
              <a:spcBef>
                <a:spcPts val="0"/>
              </a:spcBef>
              <a:spcAft>
                <a:spcPts val="0"/>
              </a:spcAft>
              <a:buSzPts val="1300"/>
              <a:buChar char="●"/>
            </a:pPr>
            <a:r>
              <a:rPr lang="en" sz="1300">
                <a:solidFill>
                  <a:srgbClr val="292929"/>
                </a:solidFill>
                <a:highlight>
                  <a:srgbClr val="FFFFFF"/>
                </a:highlight>
              </a:rPr>
              <a:t>It is one of the best python libraries that helps you to semi-automate your Machine Learning Task. It builds a lot of basic models without much code and helps understand which models work better without any parameter tuning.</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We frequently do not know which models will perform well with the dataset at hand when beginning to work on a supervised learning challenge. Starting with a model (like Random Forest) that performs reasonably well across a wide range of datasets and iterating from there is one potential option.</a:t>
            </a:r>
            <a:endParaRPr sz="1300"/>
          </a:p>
        </p:txBody>
      </p:sp>
      <p:pic>
        <p:nvPicPr>
          <p:cNvPr id="329" name="Google Shape;329;p59"/>
          <p:cNvPicPr preferRelativeResize="0"/>
          <p:nvPr/>
        </p:nvPicPr>
        <p:blipFill rotWithShape="1">
          <a:blip r:embed="rId3">
            <a:alphaModFix/>
          </a:blip>
          <a:srcRect b="20420" l="0" r="0" t="0"/>
          <a:stretch/>
        </p:blipFill>
        <p:spPr>
          <a:xfrm>
            <a:off x="5056650" y="646375"/>
            <a:ext cx="3446375" cy="3850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t>Best Model Selection:</a:t>
            </a:r>
            <a:endParaRPr/>
          </a:p>
        </p:txBody>
      </p:sp>
      <p:sp>
        <p:nvSpPr>
          <p:cNvPr id="335" name="Google Shape;335;p60"/>
          <p:cNvSpPr txBox="1"/>
          <p:nvPr/>
        </p:nvSpPr>
        <p:spPr>
          <a:xfrm>
            <a:off x="730200" y="1066800"/>
            <a:ext cx="7343700" cy="332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 sz="1500"/>
              <a:t>HyperParameter Tuning using Gridsearch:</a:t>
            </a:r>
            <a:endParaRPr b="1" sz="1500"/>
          </a:p>
          <a:p>
            <a:pPr indent="0" lvl="0" marL="0" marR="0" rtl="0" algn="just">
              <a:lnSpc>
                <a:spcPct val="100000"/>
              </a:lnSpc>
              <a:spcBef>
                <a:spcPts val="0"/>
              </a:spcBef>
              <a:spcAft>
                <a:spcPts val="0"/>
              </a:spcAft>
              <a:buNone/>
            </a:pPr>
            <a:r>
              <a:t/>
            </a:r>
            <a:endParaRPr b="1" sz="1300"/>
          </a:p>
          <a:p>
            <a:pPr indent="-311150" lvl="0" marL="457200" marR="0" rtl="0" algn="just">
              <a:lnSpc>
                <a:spcPct val="100000"/>
              </a:lnSpc>
              <a:spcBef>
                <a:spcPts val="0"/>
              </a:spcBef>
              <a:spcAft>
                <a:spcPts val="0"/>
              </a:spcAft>
              <a:buSzPts val="1300"/>
              <a:buChar char="●"/>
            </a:pPr>
            <a:r>
              <a:rPr lang="en" sz="1300">
                <a:solidFill>
                  <a:srgbClr val="292929"/>
                </a:solidFill>
                <a:highlight>
                  <a:srgbClr val="FFFFFF"/>
                </a:highlight>
              </a:rPr>
              <a:t>A hyperparameter is a particular kind of parameter that is specified before the learning process starts and is external to the model. It is controllable and has a direct impact on how well a model works.</a:t>
            </a:r>
            <a:endParaRPr sz="1300">
              <a:solidFill>
                <a:srgbClr val="292929"/>
              </a:solidFill>
              <a:highlight>
                <a:srgbClr val="FFFFFF"/>
              </a:highlight>
            </a:endParaRPr>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A Grid Search is an exhaustive search over every combination of specified parameter values. If you specify 3 possible values for max_depth and 4 for n_estimators, Grid Search will iterate over 12 possible combinations.</a:t>
            </a:r>
            <a:endParaRPr sz="1300">
              <a:solidFill>
                <a:srgbClr val="292929"/>
              </a:solidFill>
              <a:highlight>
                <a:srgbClr val="FFFFFF"/>
              </a:highlight>
            </a:endParaRPr>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Sometimes tuning our model using our intuition will suffice. Additionally, optimization algorithms like GridSearch and RandomSearch are worthwhile to attempt.</a:t>
            </a:r>
            <a:endParaRPr sz="1300">
              <a:solidFill>
                <a:srgbClr val="292929"/>
              </a:solidFill>
              <a:highlight>
                <a:srgbClr val="FFFFFF"/>
              </a:highlight>
            </a:endParaRPr>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Most RandomizedSearchCV’s parameters are similar to GridSearchCV’s.</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p>
          <a:p>
            <a:pPr indent="0" lvl="0" marL="0" marR="0" rtl="0" algn="just">
              <a:lnSpc>
                <a:spcPct val="100000"/>
              </a:lnSpc>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43"/>
          <p:cNvGraphicFramePr/>
          <p:nvPr/>
        </p:nvGraphicFramePr>
        <p:xfrm>
          <a:off x="417178" y="1046956"/>
          <a:ext cx="3000000" cy="3000000"/>
        </p:xfrm>
        <a:graphic>
          <a:graphicData uri="http://schemas.openxmlformats.org/drawingml/2006/table">
            <a:tbl>
              <a:tblPr bandRow="1" firstRow="1">
                <a:noFill/>
                <a:tableStyleId>{7821265F-78C9-4682-9A38-7984BA1217A1}</a:tableStyleId>
              </a:tblPr>
              <a:tblGrid>
                <a:gridCol w="728250"/>
                <a:gridCol w="3429000"/>
              </a:tblGrid>
              <a:tr h="278125">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latin typeface="Arial"/>
                          <a:ea typeface="Arial"/>
                          <a:cs typeface="Arial"/>
                          <a:sym typeface="Arial"/>
                        </a:rPr>
                        <a:t>01</a:t>
                      </a:r>
                      <a:endParaRPr sz="11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chemeClr val="dk1"/>
                          </a:solidFill>
                          <a:latin typeface="Arial"/>
                          <a:ea typeface="Arial"/>
                          <a:cs typeface="Arial"/>
                          <a:sym typeface="Arial"/>
                        </a:rPr>
                        <a:t>Introduction</a:t>
                      </a:r>
                      <a:endParaRPr sz="1100" u="none" cap="none" strike="noStrike"/>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78125">
                <a:tc>
                  <a:txBody>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02</a:t>
                      </a:r>
                      <a:endParaRPr b="0" i="0" sz="1400" u="none" cap="none" strike="noStrike">
                        <a:solidFill>
                          <a:schemeClr val="dk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Review of Dataset</a:t>
                      </a:r>
                      <a:endParaRPr b="0" i="0" sz="1400" u="none" cap="none" strike="noStrike">
                        <a:solidFill>
                          <a:schemeClr val="dk1"/>
                        </a:solidFill>
                        <a:latin typeface="Arial"/>
                        <a:ea typeface="Arial"/>
                        <a:cs typeface="Arial"/>
                        <a:sym typeface="Arial"/>
                      </a:endParaRPr>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78125">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latin typeface="Arial"/>
                          <a:ea typeface="Arial"/>
                          <a:cs typeface="Arial"/>
                          <a:sym typeface="Arial"/>
                        </a:rPr>
                        <a:t>03</a:t>
                      </a:r>
                      <a:endParaRPr sz="11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Exploratory Data Analysis</a:t>
                      </a:r>
                      <a:endParaRPr b="0" sz="1400" u="none" cap="none" strike="noStrike">
                        <a:solidFill>
                          <a:schemeClr val="dk1"/>
                        </a:solidFill>
                        <a:latin typeface="Arial"/>
                        <a:ea typeface="Arial"/>
                        <a:cs typeface="Arial"/>
                        <a:sym typeface="Arial"/>
                      </a:endParaRPr>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latin typeface="Arial"/>
                          <a:ea typeface="Arial"/>
                          <a:cs typeface="Arial"/>
                          <a:sym typeface="Arial"/>
                        </a:rPr>
                        <a:t>04</a:t>
                      </a:r>
                      <a:endParaRPr sz="11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Modeling Methodolog</a:t>
                      </a:r>
                      <a:r>
                        <a:rPr lang="en">
                          <a:latin typeface="Arial"/>
                          <a:ea typeface="Arial"/>
                          <a:cs typeface="Arial"/>
                          <a:sym typeface="Arial"/>
                        </a:rPr>
                        <a:t>ies</a:t>
                      </a:r>
                      <a:endParaRPr b="0" sz="1400" u="none" cap="none" strike="noStrike">
                        <a:solidFill>
                          <a:schemeClr val="dk1"/>
                        </a:solidFill>
                        <a:latin typeface="Arial"/>
                        <a:ea typeface="Arial"/>
                        <a:cs typeface="Arial"/>
                        <a:sym typeface="Arial"/>
                      </a:endParaRPr>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05</a:t>
                      </a:r>
                      <a:endParaRPr b="0" sz="1400" u="none" cap="none" strike="noStrike">
                        <a:solidFill>
                          <a:schemeClr val="dk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Arial"/>
                          <a:ea typeface="Arial"/>
                          <a:cs typeface="Arial"/>
                          <a:sym typeface="Arial"/>
                        </a:rPr>
                        <a:t>Result Comparison</a:t>
                      </a:r>
                      <a:endParaRPr sz="1400" u="none" cap="none" strike="noStrike">
                        <a:latin typeface="Arial"/>
                        <a:ea typeface="Arial"/>
                        <a:cs typeface="Arial"/>
                        <a:sym typeface="Arial"/>
                      </a:endParaRPr>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06</a:t>
                      </a:r>
                      <a:endParaRPr b="0" sz="1400" u="none" cap="none" strike="noStrike">
                        <a:solidFill>
                          <a:schemeClr val="dk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Best Model Selection</a:t>
                      </a:r>
                      <a:endParaRPr sz="1400" u="none" cap="none" strike="noStrike">
                        <a:latin typeface="Arial"/>
                        <a:ea typeface="Arial"/>
                        <a:cs typeface="Arial"/>
                        <a:sym typeface="Arial"/>
                      </a:endParaRPr>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07</a:t>
                      </a:r>
                      <a:endParaRPr sz="1400" u="none" cap="none" strike="noStrike">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Conclusions</a:t>
                      </a:r>
                      <a:endParaRPr/>
                    </a:p>
                  </a:txBody>
                  <a:tcPr marT="34300" marB="34300" marR="68600" marL="68600" anchor="ctr">
                    <a:lnL cap="flat" cmpd="sng" w="12700">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sp>
        <p:nvSpPr>
          <p:cNvPr id="213" name="Google Shape;213;p43"/>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t>Random Forest Regression:</a:t>
            </a:r>
            <a:endParaRPr/>
          </a:p>
        </p:txBody>
      </p:sp>
      <p:sp>
        <p:nvSpPr>
          <p:cNvPr id="341" name="Google Shape;341;p61"/>
          <p:cNvSpPr txBox="1"/>
          <p:nvPr/>
        </p:nvSpPr>
        <p:spPr>
          <a:xfrm>
            <a:off x="349200" y="685800"/>
            <a:ext cx="8579400" cy="2693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1" sz="1300"/>
          </a:p>
          <a:p>
            <a:pPr indent="-311150" lvl="0" marL="457200" marR="0" rtl="0" algn="just">
              <a:lnSpc>
                <a:spcPct val="100000"/>
              </a:lnSpc>
              <a:spcBef>
                <a:spcPts val="0"/>
              </a:spcBef>
              <a:spcAft>
                <a:spcPts val="0"/>
              </a:spcAft>
              <a:buSzPts val="1300"/>
              <a:buChar char="●"/>
            </a:pPr>
            <a:r>
              <a:rPr lang="en" sz="1300">
                <a:solidFill>
                  <a:srgbClr val="292929"/>
                </a:solidFill>
                <a:highlight>
                  <a:srgbClr val="FFFFFF"/>
                </a:highlight>
              </a:rPr>
              <a:t>We used the sklearn module for training our random forest regression model, specifically the Random Forest Regressor function. The Random Forest Regressor documentation shows many different parameters we can select for our model. Some of the important parameters are highlighted below:</a:t>
            </a:r>
            <a:endParaRPr sz="1300">
              <a:solidFill>
                <a:srgbClr val="292929"/>
              </a:solidFill>
              <a:highlight>
                <a:srgbClr val="FFFFFF"/>
              </a:highlight>
            </a:endParaRPr>
          </a:p>
          <a:p>
            <a:pPr indent="-311150" lvl="0" marL="457200" marR="0" rtl="0" algn="just">
              <a:lnSpc>
                <a:spcPct val="100000"/>
              </a:lnSpc>
              <a:spcBef>
                <a:spcPts val="0"/>
              </a:spcBef>
              <a:spcAft>
                <a:spcPts val="0"/>
              </a:spcAft>
              <a:buSzPts val="1300"/>
              <a:buChar char="●"/>
            </a:pPr>
            <a:r>
              <a:rPr b="1" lang="en" sz="1300">
                <a:solidFill>
                  <a:srgbClr val="292929"/>
                </a:solidFill>
                <a:highlight>
                  <a:srgbClr val="FFFFFF"/>
                </a:highlight>
              </a:rPr>
              <a:t>n_estimators</a:t>
            </a:r>
            <a:r>
              <a:rPr lang="en" sz="1300">
                <a:solidFill>
                  <a:srgbClr val="292929"/>
                </a:solidFill>
                <a:highlight>
                  <a:srgbClr val="FFFFFF"/>
                </a:highlight>
              </a:rPr>
              <a:t> — the number of decision trees you will be running in the model.</a:t>
            </a:r>
            <a:endParaRPr sz="1300">
              <a:solidFill>
                <a:srgbClr val="292929"/>
              </a:solidFill>
              <a:highlight>
                <a:srgbClr val="FFFFFF"/>
              </a:highlight>
            </a:endParaRPr>
          </a:p>
          <a:p>
            <a:pPr indent="-311150" lvl="0" marL="457200" marR="0" rtl="0" algn="just">
              <a:lnSpc>
                <a:spcPct val="100000"/>
              </a:lnSpc>
              <a:spcBef>
                <a:spcPts val="0"/>
              </a:spcBef>
              <a:spcAft>
                <a:spcPts val="0"/>
              </a:spcAft>
              <a:buSzPts val="1300"/>
              <a:buChar char="●"/>
            </a:pPr>
            <a:r>
              <a:rPr b="1" lang="en" sz="1300">
                <a:solidFill>
                  <a:srgbClr val="292929"/>
                </a:solidFill>
                <a:highlight>
                  <a:srgbClr val="FFFFFF"/>
                </a:highlight>
              </a:rPr>
              <a:t>criterion</a:t>
            </a:r>
            <a:r>
              <a:rPr lang="en" sz="1300">
                <a:solidFill>
                  <a:srgbClr val="292929"/>
                </a:solidFill>
                <a:highlight>
                  <a:srgbClr val="FFFFFF"/>
                </a:highlight>
              </a:rPr>
              <a:t> — this variable allows you to select the criterion (loss function) used to determine model outcomes. We can select from loss functions such as mean squared error (MSE) and mean absolute error (MAE). The default value is MSE.</a:t>
            </a:r>
            <a:endParaRPr sz="1300">
              <a:solidFill>
                <a:srgbClr val="292929"/>
              </a:solidFill>
              <a:highlight>
                <a:srgbClr val="FFFFFF"/>
              </a:highlight>
            </a:endParaRPr>
          </a:p>
          <a:p>
            <a:pPr indent="-311150" lvl="0" marL="457200" marR="0" rtl="0" algn="just">
              <a:lnSpc>
                <a:spcPct val="100000"/>
              </a:lnSpc>
              <a:spcBef>
                <a:spcPts val="0"/>
              </a:spcBef>
              <a:spcAft>
                <a:spcPts val="0"/>
              </a:spcAft>
              <a:buSzPts val="1300"/>
              <a:buChar char="●"/>
            </a:pPr>
            <a:r>
              <a:rPr b="1" lang="en" sz="1300">
                <a:solidFill>
                  <a:srgbClr val="292929"/>
                </a:solidFill>
                <a:highlight>
                  <a:srgbClr val="FFFFFF"/>
                </a:highlight>
              </a:rPr>
              <a:t>max_depth</a:t>
            </a:r>
            <a:r>
              <a:rPr lang="en" sz="1300">
                <a:solidFill>
                  <a:srgbClr val="292929"/>
                </a:solidFill>
                <a:highlight>
                  <a:srgbClr val="FFFFFF"/>
                </a:highlight>
              </a:rPr>
              <a:t> — this sets the maximum possible depth of each tree.</a:t>
            </a:r>
            <a:endParaRPr sz="1300">
              <a:solidFill>
                <a:srgbClr val="292929"/>
              </a:solidFill>
              <a:highlight>
                <a:srgbClr val="FFFFFF"/>
              </a:highlight>
            </a:endParaRPr>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p>
        </p:txBody>
      </p:sp>
      <p:pic>
        <p:nvPicPr>
          <p:cNvPr id="342" name="Google Shape;342;p61"/>
          <p:cNvPicPr preferRelativeResize="0"/>
          <p:nvPr/>
        </p:nvPicPr>
        <p:blipFill>
          <a:blip r:embed="rId3">
            <a:alphaModFix/>
          </a:blip>
          <a:stretch>
            <a:fillRect/>
          </a:stretch>
        </p:blipFill>
        <p:spPr>
          <a:xfrm>
            <a:off x="577700" y="2671453"/>
            <a:ext cx="6703775" cy="2222600"/>
          </a:xfrm>
          <a:prstGeom prst="rect">
            <a:avLst/>
          </a:prstGeom>
          <a:noFill/>
          <a:ln>
            <a:noFill/>
          </a:ln>
        </p:spPr>
      </p:pic>
      <p:pic>
        <p:nvPicPr>
          <p:cNvPr id="343" name="Google Shape;343;p61"/>
          <p:cNvPicPr preferRelativeResize="0"/>
          <p:nvPr/>
        </p:nvPicPr>
        <p:blipFill>
          <a:blip r:embed="rId4">
            <a:alphaModFix/>
          </a:blip>
          <a:stretch>
            <a:fillRect/>
          </a:stretch>
        </p:blipFill>
        <p:spPr>
          <a:xfrm>
            <a:off x="7399800" y="3316775"/>
            <a:ext cx="1686250" cy="67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2"/>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t>Boosting</a:t>
            </a:r>
            <a:endParaRPr/>
          </a:p>
        </p:txBody>
      </p:sp>
      <p:sp>
        <p:nvSpPr>
          <p:cNvPr id="349" name="Google Shape;349;p62"/>
          <p:cNvSpPr txBox="1"/>
          <p:nvPr/>
        </p:nvSpPr>
        <p:spPr>
          <a:xfrm>
            <a:off x="425400" y="838200"/>
            <a:ext cx="4098600" cy="2893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1" sz="1300"/>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Boosting is a sort of ensemble learning where the output from one model is fed into the next.</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Boosting trains models sequentially rather than separately, with each new model being trained to fix the flaws of the preceding ones.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The outcomes that were successfully predicted are given a lower weight at each iteration, whereas the ones that were incorrectly forecasted are given a higher weight. It then calculates a final result using a weighted average.</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p>
        </p:txBody>
      </p:sp>
      <p:pic>
        <p:nvPicPr>
          <p:cNvPr id="350" name="Google Shape;350;p62"/>
          <p:cNvPicPr preferRelativeResize="0"/>
          <p:nvPr/>
        </p:nvPicPr>
        <p:blipFill>
          <a:blip r:embed="rId3">
            <a:alphaModFix/>
          </a:blip>
          <a:stretch>
            <a:fillRect/>
          </a:stretch>
        </p:blipFill>
        <p:spPr>
          <a:xfrm>
            <a:off x="4524000" y="1006125"/>
            <a:ext cx="4467601" cy="25579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3"/>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t>Gradient </a:t>
            </a:r>
            <a:r>
              <a:rPr lang="en"/>
              <a:t>Boosting</a:t>
            </a:r>
            <a:endParaRPr/>
          </a:p>
        </p:txBody>
      </p:sp>
      <p:sp>
        <p:nvSpPr>
          <p:cNvPr id="356" name="Google Shape;356;p63"/>
          <p:cNvSpPr txBox="1"/>
          <p:nvPr/>
        </p:nvSpPr>
        <p:spPr>
          <a:xfrm>
            <a:off x="425400" y="756800"/>
            <a:ext cx="4718100" cy="4294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1" sz="1300"/>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Gradient Boosting is a boosting technique that uses a gradient descent approach to decrease mistakes. Gradient descent is a straightforward iterative optimization approach for reducing a loss function.</a:t>
            </a:r>
            <a:endParaRPr sz="1300">
              <a:solidFill>
                <a:srgbClr val="292929"/>
              </a:solidFill>
              <a:highlight>
                <a:srgbClr val="FFFFFF"/>
              </a:highlight>
            </a:endParaRPr>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The loss function measures how far off from the actual result our forecast is for a particular data point. The output of our loss function will be lower the better the forecasts are.</a:t>
            </a:r>
            <a:endParaRPr sz="1300">
              <a:solidFill>
                <a:srgbClr val="292929"/>
              </a:solidFill>
              <a:highlight>
                <a:srgbClr val="FFFFFF"/>
              </a:highlight>
            </a:endParaRPr>
          </a:p>
          <a:p>
            <a:pPr indent="0" lvl="0" marL="457200" marR="0" rtl="0" algn="just">
              <a:lnSpc>
                <a:spcPct val="100000"/>
              </a:lnSpc>
              <a:spcBef>
                <a:spcPts val="0"/>
              </a:spcBef>
              <a:spcAft>
                <a:spcPts val="0"/>
              </a:spcAft>
              <a:buNone/>
            </a:pPr>
            <a:r>
              <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Our model's construction aims to minimize the loss function over each data point. For instance, the most frequently used loss function for regression is Mean Squared Error (MSE).</a:t>
            </a:r>
            <a:endParaRPr sz="1300">
              <a:solidFill>
                <a:srgbClr val="292929"/>
              </a:solidFill>
              <a:highlight>
                <a:srgbClr val="FFFFFF"/>
              </a:highlight>
            </a:endParaRPr>
          </a:p>
          <a:p>
            <a:pPr indent="-311150" lvl="0" marL="457200" marR="0" rtl="0" algn="just">
              <a:lnSpc>
                <a:spcPct val="100000"/>
              </a:lnSpc>
              <a:spcBef>
                <a:spcPts val="0"/>
              </a:spcBef>
              <a:spcAft>
                <a:spcPts val="0"/>
              </a:spcAft>
              <a:buClr>
                <a:srgbClr val="292929"/>
              </a:buClr>
              <a:buSzPts val="1300"/>
              <a:buChar char="●"/>
            </a:pPr>
            <a:r>
              <a:rPr lang="en" sz="1300">
                <a:solidFill>
                  <a:srgbClr val="292929"/>
                </a:solidFill>
                <a:highlight>
                  <a:srgbClr val="FFFFFF"/>
                </a:highlight>
              </a:rPr>
              <a:t>Gradient boosting increases the weight of incorrectly anticipated results and modifies those weights according to a gradient, which is determined by the direction in which the loss "decreases the fastest" in the loss function.</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p>
        </p:txBody>
      </p:sp>
      <p:pic>
        <p:nvPicPr>
          <p:cNvPr id="357" name="Google Shape;357;p63"/>
          <p:cNvPicPr preferRelativeResize="0"/>
          <p:nvPr/>
        </p:nvPicPr>
        <p:blipFill>
          <a:blip r:embed="rId3">
            <a:alphaModFix/>
          </a:blip>
          <a:stretch>
            <a:fillRect/>
          </a:stretch>
        </p:blipFill>
        <p:spPr>
          <a:xfrm>
            <a:off x="5143467" y="1854675"/>
            <a:ext cx="3581625" cy="143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t>XGBoost:</a:t>
            </a:r>
            <a:endParaRPr/>
          </a:p>
        </p:txBody>
      </p:sp>
      <p:sp>
        <p:nvSpPr>
          <p:cNvPr id="363" name="Google Shape;363;p64"/>
          <p:cNvSpPr txBox="1"/>
          <p:nvPr/>
        </p:nvSpPr>
        <p:spPr>
          <a:xfrm>
            <a:off x="730200" y="914400"/>
            <a:ext cx="7958400" cy="109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1" sz="1300"/>
          </a:p>
          <a:p>
            <a:pPr indent="-311150" lvl="0" marL="457200" marR="0" rtl="0" algn="just">
              <a:lnSpc>
                <a:spcPct val="100000"/>
              </a:lnSpc>
              <a:spcBef>
                <a:spcPts val="0"/>
              </a:spcBef>
              <a:spcAft>
                <a:spcPts val="0"/>
              </a:spcAft>
              <a:buSzPts val="1300"/>
              <a:buChar char="●"/>
            </a:pPr>
            <a:r>
              <a:rPr lang="en" sz="1300">
                <a:solidFill>
                  <a:srgbClr val="292929"/>
                </a:solidFill>
                <a:highlight>
                  <a:srgbClr val="FFFFFF"/>
                </a:highlight>
              </a:rPr>
              <a:t>Extreme Gradient Boosting, or XGBoost, is an improved version of the Gradient Boosting framework. It’s strength comes from the entire underlying system optimization (parallelization, caching, hardware optimization, etc.), not just the method itself.</a:t>
            </a:r>
            <a:endParaRPr sz="1300">
              <a:solidFill>
                <a:srgbClr val="292929"/>
              </a:solidFill>
              <a:highlight>
                <a:srgbClr val="FFFFFF"/>
              </a:highlight>
            </a:endParaRPr>
          </a:p>
          <a:p>
            <a:pPr indent="0" lvl="0" marL="0" marR="0" rtl="0" algn="just">
              <a:lnSpc>
                <a:spcPct val="100000"/>
              </a:lnSpc>
              <a:spcBef>
                <a:spcPts val="0"/>
              </a:spcBef>
              <a:spcAft>
                <a:spcPts val="0"/>
              </a:spcAft>
              <a:buNone/>
            </a:pPr>
            <a:r>
              <a:t/>
            </a:r>
            <a:endParaRPr sz="1300"/>
          </a:p>
        </p:txBody>
      </p:sp>
      <p:pic>
        <p:nvPicPr>
          <p:cNvPr id="364" name="Google Shape;364;p64"/>
          <p:cNvPicPr preferRelativeResize="0"/>
          <p:nvPr/>
        </p:nvPicPr>
        <p:blipFill>
          <a:blip r:embed="rId3">
            <a:alphaModFix/>
          </a:blip>
          <a:stretch>
            <a:fillRect/>
          </a:stretch>
        </p:blipFill>
        <p:spPr>
          <a:xfrm>
            <a:off x="152400" y="2159700"/>
            <a:ext cx="7115674" cy="2366100"/>
          </a:xfrm>
          <a:prstGeom prst="rect">
            <a:avLst/>
          </a:prstGeom>
          <a:noFill/>
          <a:ln>
            <a:noFill/>
          </a:ln>
        </p:spPr>
      </p:pic>
      <p:pic>
        <p:nvPicPr>
          <p:cNvPr id="365" name="Google Shape;365;p64"/>
          <p:cNvPicPr preferRelativeResize="0"/>
          <p:nvPr/>
        </p:nvPicPr>
        <p:blipFill>
          <a:blip r:embed="rId4">
            <a:alphaModFix/>
          </a:blip>
          <a:stretch>
            <a:fillRect/>
          </a:stretch>
        </p:blipFill>
        <p:spPr>
          <a:xfrm>
            <a:off x="7358200" y="2858300"/>
            <a:ext cx="1785800" cy="669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5"/>
          <p:cNvSpPr txBox="1"/>
          <p:nvPr>
            <p:ph type="title"/>
          </p:nvPr>
        </p:nvSpPr>
        <p:spPr>
          <a:xfrm>
            <a:off x="425398" y="355088"/>
            <a:ext cx="5355000" cy="4017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None/>
            </a:pPr>
            <a:r>
              <a:rPr lang="en"/>
              <a:t>SHAP PLOTS</a:t>
            </a:r>
            <a:endParaRPr/>
          </a:p>
        </p:txBody>
      </p:sp>
      <p:pic>
        <p:nvPicPr>
          <p:cNvPr id="371" name="Google Shape;371;p65"/>
          <p:cNvPicPr preferRelativeResize="0"/>
          <p:nvPr/>
        </p:nvPicPr>
        <p:blipFill>
          <a:blip r:embed="rId3">
            <a:alphaModFix/>
          </a:blip>
          <a:stretch>
            <a:fillRect/>
          </a:stretch>
        </p:blipFill>
        <p:spPr>
          <a:xfrm>
            <a:off x="0" y="909200"/>
            <a:ext cx="4614500" cy="2684350"/>
          </a:xfrm>
          <a:prstGeom prst="rect">
            <a:avLst/>
          </a:prstGeom>
          <a:noFill/>
          <a:ln>
            <a:noFill/>
          </a:ln>
        </p:spPr>
      </p:pic>
      <p:pic>
        <p:nvPicPr>
          <p:cNvPr id="372" name="Google Shape;372;p65"/>
          <p:cNvPicPr preferRelativeResize="0"/>
          <p:nvPr/>
        </p:nvPicPr>
        <p:blipFill>
          <a:blip r:embed="rId4">
            <a:alphaModFix/>
          </a:blip>
          <a:stretch>
            <a:fillRect/>
          </a:stretch>
        </p:blipFill>
        <p:spPr>
          <a:xfrm>
            <a:off x="4743325" y="1097650"/>
            <a:ext cx="4154825" cy="2495900"/>
          </a:xfrm>
          <a:prstGeom prst="rect">
            <a:avLst/>
          </a:prstGeom>
          <a:noFill/>
          <a:ln>
            <a:noFill/>
          </a:ln>
        </p:spPr>
      </p:pic>
      <p:sp>
        <p:nvSpPr>
          <p:cNvPr id="373" name="Google Shape;373;p65"/>
          <p:cNvSpPr txBox="1"/>
          <p:nvPr/>
        </p:nvSpPr>
        <p:spPr>
          <a:xfrm>
            <a:off x="614450" y="3745950"/>
            <a:ext cx="7997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The above plots are based on SHapley Additive exPlanations (SHAP) which explain the feature importance for the calculated XGBoost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As seen in the left bar, Smoking is the feature which affects the insurance costs the most, followed by age and bmi whereas regions and sex are almost insignifcant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beeswarm plot indicates positive shap value for smoking and negative for not smoking</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7" name="Shape 377"/>
        <p:cNvGrpSpPr/>
        <p:nvPr/>
      </p:nvGrpSpPr>
      <p:grpSpPr>
        <a:xfrm>
          <a:off x="0" y="0"/>
          <a:ext cx="0" cy="0"/>
          <a:chOff x="0" y="0"/>
          <a:chExt cx="0" cy="0"/>
        </a:xfrm>
      </p:grpSpPr>
      <p:sp>
        <p:nvSpPr>
          <p:cNvPr id="378" name="Google Shape;378;p66"/>
          <p:cNvSpPr txBox="1"/>
          <p:nvPr>
            <p:ph idx="1" type="body"/>
          </p:nvPr>
        </p:nvSpPr>
        <p:spPr>
          <a:xfrm>
            <a:off x="2470951" y="2352675"/>
            <a:ext cx="4202100" cy="37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RESULTS COMPARISON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7"/>
          <p:cNvSpPr txBox="1"/>
          <p:nvPr>
            <p:ph type="title"/>
          </p:nvPr>
        </p:nvSpPr>
        <p:spPr>
          <a:xfrm>
            <a:off x="425398" y="355088"/>
            <a:ext cx="5355000" cy="7341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None/>
            </a:pPr>
            <a:r>
              <a:rPr lang="en"/>
              <a:t>Results comparison - MAPE, R-squared</a:t>
            </a:r>
            <a:endParaRPr/>
          </a:p>
        </p:txBody>
      </p:sp>
      <p:graphicFrame>
        <p:nvGraphicFramePr>
          <p:cNvPr id="384" name="Google Shape;384;p67"/>
          <p:cNvGraphicFramePr/>
          <p:nvPr/>
        </p:nvGraphicFramePr>
        <p:xfrm>
          <a:off x="952500" y="1428750"/>
          <a:ext cx="3000000" cy="3000000"/>
        </p:xfrm>
        <a:graphic>
          <a:graphicData uri="http://schemas.openxmlformats.org/drawingml/2006/table">
            <a:tbl>
              <a:tblPr>
                <a:noFill/>
                <a:tableStyleId>{3933112B-C8F1-497F-BB5B-2424D24E9E90}</a:tableStyleId>
              </a:tblPr>
              <a:tblGrid>
                <a:gridCol w="2451225"/>
                <a:gridCol w="1168275"/>
                <a:gridCol w="1809750"/>
                <a:gridCol w="1809750"/>
              </a:tblGrid>
              <a:tr h="381000">
                <a:tc>
                  <a:txBody>
                    <a:bodyPr/>
                    <a:lstStyle/>
                    <a:p>
                      <a:pPr indent="0" lvl="0" marL="0" rtl="0" algn="ctr">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RMSE</a:t>
                      </a:r>
                      <a:endParaRPr b="1"/>
                    </a:p>
                  </a:txBody>
                  <a:tcPr marT="91425" marB="91425" marR="91425" marL="91425"/>
                </a:tc>
                <a:tc>
                  <a:txBody>
                    <a:bodyPr/>
                    <a:lstStyle/>
                    <a:p>
                      <a:pPr indent="0" lvl="0" marL="0" rtl="0" algn="ctr">
                        <a:spcBef>
                          <a:spcPts val="0"/>
                        </a:spcBef>
                        <a:spcAft>
                          <a:spcPts val="0"/>
                        </a:spcAft>
                        <a:buNone/>
                      </a:pPr>
                      <a:r>
                        <a:rPr b="1" lang="en"/>
                        <a:t>MAPE</a:t>
                      </a:r>
                      <a:endParaRPr b="1"/>
                    </a:p>
                  </a:txBody>
                  <a:tcPr marT="91425" marB="91425" marR="91425" marL="91425"/>
                </a:tc>
                <a:tc>
                  <a:txBody>
                    <a:bodyPr/>
                    <a:lstStyle/>
                    <a:p>
                      <a:pPr indent="0" lvl="0" marL="0" rtl="0" algn="ctr">
                        <a:spcBef>
                          <a:spcPts val="0"/>
                        </a:spcBef>
                        <a:spcAft>
                          <a:spcPts val="0"/>
                        </a:spcAft>
                        <a:buNone/>
                      </a:pPr>
                      <a:r>
                        <a:rPr b="1" lang="en"/>
                        <a:t>R Squared</a:t>
                      </a:r>
                      <a:endParaRPr b="1"/>
                    </a:p>
                  </a:txBody>
                  <a:tcPr marT="91425" marB="91425" marR="91425" marL="91425"/>
                </a:tc>
              </a:tr>
              <a:tr h="381000">
                <a:tc>
                  <a:txBody>
                    <a:bodyPr/>
                    <a:lstStyle/>
                    <a:p>
                      <a:pPr indent="0" lvl="0" marL="0" rtl="0" algn="ctr">
                        <a:spcBef>
                          <a:spcPts val="0"/>
                        </a:spcBef>
                        <a:spcAft>
                          <a:spcPts val="0"/>
                        </a:spcAft>
                        <a:buNone/>
                      </a:pPr>
                      <a:r>
                        <a:rPr lang="en"/>
                        <a:t>Multilinear Regression</a:t>
                      </a:r>
                      <a:endParaRPr/>
                    </a:p>
                  </a:txBody>
                  <a:tcPr marT="91425" marB="91425" marR="91425" marL="91425"/>
                </a:tc>
                <a:tc>
                  <a:txBody>
                    <a:bodyPr/>
                    <a:lstStyle/>
                    <a:p>
                      <a:pPr indent="0" lvl="0" marL="0" rtl="0" algn="ctr">
                        <a:spcBef>
                          <a:spcPts val="0"/>
                        </a:spcBef>
                        <a:spcAft>
                          <a:spcPts val="0"/>
                        </a:spcAft>
                        <a:buNone/>
                      </a:pPr>
                      <a:r>
                        <a:rPr lang="en"/>
                        <a:t>6333.25</a:t>
                      </a:r>
                      <a:endParaRPr/>
                    </a:p>
                  </a:txBody>
                  <a:tcPr marT="91425" marB="91425" marR="91425" marL="91425"/>
                </a:tc>
                <a:tc>
                  <a:txBody>
                    <a:bodyPr/>
                    <a:lstStyle/>
                    <a:p>
                      <a:pPr indent="0" lvl="0" marL="0" rtl="0" algn="ctr">
                        <a:spcBef>
                          <a:spcPts val="0"/>
                        </a:spcBef>
                        <a:spcAft>
                          <a:spcPts val="0"/>
                        </a:spcAft>
                        <a:buNone/>
                      </a:pPr>
                      <a:r>
                        <a:rPr lang="en"/>
                        <a:t>0.19</a:t>
                      </a:r>
                      <a:endParaRPr/>
                    </a:p>
                  </a:txBody>
                  <a:tcPr marT="91425" marB="91425" marR="91425" marL="91425"/>
                </a:tc>
                <a:tc>
                  <a:txBody>
                    <a:bodyPr/>
                    <a:lstStyle/>
                    <a:p>
                      <a:pPr indent="0" lvl="0" marL="0" rtl="0" algn="ctr">
                        <a:spcBef>
                          <a:spcPts val="0"/>
                        </a:spcBef>
                        <a:spcAft>
                          <a:spcPts val="0"/>
                        </a:spcAft>
                        <a:buNone/>
                      </a:pPr>
                      <a:r>
                        <a:rPr lang="en"/>
                        <a:t>0.75</a:t>
                      </a:r>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Polynomial Regression</a:t>
                      </a:r>
                      <a:endParaRPr/>
                    </a:p>
                  </a:txBody>
                  <a:tcPr marT="91425" marB="91425" marR="91425" marL="91425"/>
                </a:tc>
                <a:tc>
                  <a:txBody>
                    <a:bodyPr/>
                    <a:lstStyle/>
                    <a:p>
                      <a:pPr indent="0" lvl="0" marL="0" rtl="0" algn="ctr">
                        <a:spcBef>
                          <a:spcPts val="0"/>
                        </a:spcBef>
                        <a:spcAft>
                          <a:spcPts val="0"/>
                        </a:spcAft>
                        <a:buNone/>
                      </a:pPr>
                      <a:r>
                        <a:rPr lang="en"/>
                        <a:t>5197.51</a:t>
                      </a:r>
                      <a:endParaRPr/>
                    </a:p>
                  </a:txBody>
                  <a:tcPr marT="91425" marB="91425" marR="91425" marL="91425"/>
                </a:tc>
                <a:tc>
                  <a:txBody>
                    <a:bodyPr/>
                    <a:lstStyle/>
                    <a:p>
                      <a:pPr indent="0" lvl="0" marL="0" rtl="0" algn="ctr">
                        <a:spcBef>
                          <a:spcPts val="0"/>
                        </a:spcBef>
                        <a:spcAft>
                          <a:spcPts val="0"/>
                        </a:spcAft>
                        <a:buNone/>
                      </a:pPr>
                      <a:r>
                        <a:rPr lang="en"/>
                        <a:t>0.12</a:t>
                      </a:r>
                      <a:endParaRPr/>
                    </a:p>
                  </a:txBody>
                  <a:tcPr marT="91425" marB="91425" marR="91425" marL="91425"/>
                </a:tc>
                <a:tc>
                  <a:txBody>
                    <a:bodyPr/>
                    <a:lstStyle/>
                    <a:p>
                      <a:pPr indent="0" lvl="0" marL="0" rtl="0" algn="ctr">
                        <a:spcBef>
                          <a:spcPts val="0"/>
                        </a:spcBef>
                        <a:spcAft>
                          <a:spcPts val="0"/>
                        </a:spcAft>
                        <a:buNone/>
                      </a:pPr>
                      <a:r>
                        <a:rPr lang="en"/>
                        <a:t>0.79</a:t>
                      </a:r>
                      <a:endParaRPr/>
                    </a:p>
                  </a:txBody>
                  <a:tcPr marT="91425" marB="91425" marR="91425" marL="91425"/>
                </a:tc>
              </a:tr>
              <a:tr h="381000">
                <a:tc>
                  <a:txBody>
                    <a:bodyPr/>
                    <a:lstStyle/>
                    <a:p>
                      <a:pPr indent="0" lvl="0" marL="0" rtl="0" algn="ctr">
                        <a:spcBef>
                          <a:spcPts val="0"/>
                        </a:spcBef>
                        <a:spcAft>
                          <a:spcPts val="0"/>
                        </a:spcAft>
                        <a:buNone/>
                      </a:pPr>
                      <a:r>
                        <a:rPr lang="en"/>
                        <a:t>Decision Trees</a:t>
                      </a:r>
                      <a:endParaRPr/>
                    </a:p>
                  </a:txBody>
                  <a:tcPr marT="91425" marB="91425" marR="91425" marL="91425"/>
                </a:tc>
                <a:tc>
                  <a:txBody>
                    <a:bodyPr/>
                    <a:lstStyle/>
                    <a:p>
                      <a:pPr indent="0" lvl="0" marL="0" rtl="0" algn="ctr">
                        <a:spcBef>
                          <a:spcPts val="0"/>
                        </a:spcBef>
                        <a:spcAft>
                          <a:spcPts val="0"/>
                        </a:spcAft>
                        <a:buNone/>
                      </a:pPr>
                      <a:r>
                        <a:rPr lang="en"/>
                        <a:t>5284.07</a:t>
                      </a:r>
                      <a:endParaRPr/>
                    </a:p>
                  </a:txBody>
                  <a:tcPr marT="91425" marB="91425" marR="91425" marL="91425"/>
                </a:tc>
                <a:tc>
                  <a:txBody>
                    <a:bodyPr/>
                    <a:lstStyle/>
                    <a:p>
                      <a:pPr indent="0" lvl="0" marL="0" rtl="0" algn="ctr">
                        <a:spcBef>
                          <a:spcPts val="0"/>
                        </a:spcBef>
                        <a:spcAft>
                          <a:spcPts val="0"/>
                        </a:spcAft>
                        <a:buNone/>
                      </a:pPr>
                      <a:r>
                        <a:rPr lang="en"/>
                        <a:t>0.14</a:t>
                      </a:r>
                      <a:endParaRPr/>
                    </a:p>
                  </a:txBody>
                  <a:tcPr marT="91425" marB="91425" marR="91425" marL="91425"/>
                </a:tc>
                <a:tc>
                  <a:txBody>
                    <a:bodyPr/>
                    <a:lstStyle/>
                    <a:p>
                      <a:pPr indent="0" lvl="0" marL="0" rtl="0" algn="ctr">
                        <a:spcBef>
                          <a:spcPts val="0"/>
                        </a:spcBef>
                        <a:spcAft>
                          <a:spcPts val="0"/>
                        </a:spcAft>
                        <a:buNone/>
                      </a:pPr>
                      <a:r>
                        <a:rPr lang="en"/>
                        <a:t>0.86</a:t>
                      </a:r>
                      <a:endParaRPr/>
                    </a:p>
                  </a:txBody>
                  <a:tcPr marT="91425" marB="91425" marR="91425" marL="91425"/>
                </a:tc>
              </a:tr>
              <a:tr h="381000">
                <a:tc>
                  <a:txBody>
                    <a:bodyPr/>
                    <a:lstStyle/>
                    <a:p>
                      <a:pPr indent="0" lvl="0" marL="0" rtl="0" algn="ctr">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4994.38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0.87</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XGBoost</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ctr">
                        <a:spcBef>
                          <a:spcPts val="0"/>
                        </a:spcBef>
                        <a:spcAft>
                          <a:spcPts val="0"/>
                        </a:spcAft>
                        <a:buNone/>
                      </a:pPr>
                      <a:r>
                        <a:rPr lang="en"/>
                        <a:t>4961.68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0.17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0.89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None/>
                      </a:pPr>
                      <a:r>
                        <a:rPr lang="en"/>
                        <a:t>XGBoost using Randomized Search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5193.12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XGBoost using Grid Search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5034.57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8"/>
          <p:cNvSpPr txBox="1"/>
          <p:nvPr>
            <p:ph idx="1" type="body"/>
          </p:nvPr>
        </p:nvSpPr>
        <p:spPr>
          <a:xfrm>
            <a:off x="2074461" y="2362347"/>
            <a:ext cx="4995078" cy="418805"/>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CONCLUSIONS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txBox="1"/>
          <p:nvPr>
            <p:ph type="title"/>
          </p:nvPr>
        </p:nvSpPr>
        <p:spPr>
          <a:xfrm>
            <a:off x="425399" y="355100"/>
            <a:ext cx="24984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CONCLUSIONS:</a:t>
            </a:r>
            <a:endParaRPr/>
          </a:p>
        </p:txBody>
      </p:sp>
      <p:sp>
        <p:nvSpPr>
          <p:cNvPr id="395" name="Google Shape;395;p69"/>
          <p:cNvSpPr txBox="1"/>
          <p:nvPr/>
        </p:nvSpPr>
        <p:spPr>
          <a:xfrm>
            <a:off x="456300" y="888875"/>
            <a:ext cx="78882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chemeClr val="dk1"/>
              </a:buClr>
              <a:buSzPts val="1200"/>
              <a:buChar char="●"/>
            </a:pPr>
            <a:r>
              <a:rPr lang="en" sz="1200">
                <a:solidFill>
                  <a:schemeClr val="dk1"/>
                </a:solidFill>
                <a:highlight>
                  <a:srgbClr val="FFFFFF"/>
                </a:highlight>
              </a:rPr>
              <a:t>From the above seen models, we can note that Boosting Models Performed the best, especially XGBoost</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Among all the factors, Smoking seems to be the most </a:t>
            </a:r>
            <a:r>
              <a:rPr lang="en" sz="1200">
                <a:solidFill>
                  <a:schemeClr val="dk1"/>
                </a:solidFill>
                <a:highlight>
                  <a:srgbClr val="FFFFFF"/>
                </a:highlight>
              </a:rPr>
              <a:t>influential one being positively correlated with insurance charges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It is followed by Age and BMI whereas, surprisingly, the sex of an individual doesn’t contribute much t</a:t>
            </a:r>
            <a:r>
              <a:rPr lang="en" sz="1200">
                <a:solidFill>
                  <a:schemeClr val="dk1"/>
                </a:solidFill>
                <a:highlight>
                  <a:srgbClr val="FFFFFF"/>
                </a:highlight>
              </a:rPr>
              <a:t>o the costs</a:t>
            </a:r>
            <a:endParaRPr sz="1200">
              <a:solidFill>
                <a:schemeClr val="dk1"/>
              </a:solidFill>
              <a:highlight>
                <a:srgbClr val="FFFFFF"/>
              </a:highlight>
            </a:endParaRPr>
          </a:p>
        </p:txBody>
      </p:sp>
      <p:graphicFrame>
        <p:nvGraphicFramePr>
          <p:cNvPr id="396" name="Google Shape;396;p69"/>
          <p:cNvGraphicFramePr/>
          <p:nvPr/>
        </p:nvGraphicFramePr>
        <p:xfrm>
          <a:off x="1008975" y="3828250"/>
          <a:ext cx="3000000" cy="3000000"/>
        </p:xfrm>
        <a:graphic>
          <a:graphicData uri="http://schemas.openxmlformats.org/drawingml/2006/table">
            <a:tbl>
              <a:tblPr>
                <a:noFill/>
                <a:tableStyleId>{3933112B-C8F1-497F-BB5B-2424D24E9E90}</a:tableStyleId>
              </a:tblPr>
              <a:tblGrid>
                <a:gridCol w="2451225"/>
                <a:gridCol w="1168275"/>
                <a:gridCol w="1809750"/>
                <a:gridCol w="1809750"/>
              </a:tblGrid>
              <a:tr h="381000">
                <a:tc>
                  <a:txBody>
                    <a:bodyPr/>
                    <a:lstStyle/>
                    <a:p>
                      <a:pPr indent="0" lvl="0" marL="0" rtl="0" algn="ctr">
                        <a:spcBef>
                          <a:spcPts val="0"/>
                        </a:spcBef>
                        <a:spcAft>
                          <a:spcPts val="0"/>
                        </a:spcAft>
                        <a:buNone/>
                      </a:pPr>
                      <a:r>
                        <a:rPr lang="en"/>
                        <a:t>XGBoost</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ctr">
                        <a:spcBef>
                          <a:spcPts val="0"/>
                        </a:spcBef>
                        <a:spcAft>
                          <a:spcPts val="0"/>
                        </a:spcAft>
                        <a:buNone/>
                      </a:pPr>
                      <a:r>
                        <a:rPr lang="en"/>
                        <a:t>4961.68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0.17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0.89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bl>
          </a:graphicData>
        </a:graphic>
      </p:graphicFrame>
      <p:graphicFrame>
        <p:nvGraphicFramePr>
          <p:cNvPr id="397" name="Google Shape;397;p69"/>
          <p:cNvGraphicFramePr/>
          <p:nvPr/>
        </p:nvGraphicFramePr>
        <p:xfrm>
          <a:off x="1008975" y="3432050"/>
          <a:ext cx="3000000" cy="3000000"/>
        </p:xfrm>
        <a:graphic>
          <a:graphicData uri="http://schemas.openxmlformats.org/drawingml/2006/table">
            <a:tbl>
              <a:tblPr>
                <a:noFill/>
                <a:tableStyleId>{3933112B-C8F1-497F-BB5B-2424D24E9E90}</a:tableStyleId>
              </a:tblPr>
              <a:tblGrid>
                <a:gridCol w="2451225"/>
                <a:gridCol w="1168275"/>
                <a:gridCol w="1809750"/>
                <a:gridCol w="1809750"/>
              </a:tblGrid>
              <a:tr h="381000">
                <a:tc>
                  <a:txBody>
                    <a:bodyPr/>
                    <a:lstStyle/>
                    <a:p>
                      <a:pPr indent="0" lvl="0" marL="0" rtl="0" algn="ctr">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RMSE</a:t>
                      </a:r>
                      <a:endParaRPr b="1"/>
                    </a:p>
                  </a:txBody>
                  <a:tcPr marT="91425" marB="91425" marR="91425" marL="91425"/>
                </a:tc>
                <a:tc>
                  <a:txBody>
                    <a:bodyPr/>
                    <a:lstStyle/>
                    <a:p>
                      <a:pPr indent="0" lvl="0" marL="0" rtl="0" algn="ctr">
                        <a:spcBef>
                          <a:spcPts val="0"/>
                        </a:spcBef>
                        <a:spcAft>
                          <a:spcPts val="0"/>
                        </a:spcAft>
                        <a:buNone/>
                      </a:pPr>
                      <a:r>
                        <a:rPr b="1" lang="en"/>
                        <a:t>MAPE</a:t>
                      </a:r>
                      <a:endParaRPr b="1"/>
                    </a:p>
                  </a:txBody>
                  <a:tcPr marT="91425" marB="91425" marR="91425" marL="91425"/>
                </a:tc>
                <a:tc>
                  <a:txBody>
                    <a:bodyPr/>
                    <a:lstStyle/>
                    <a:p>
                      <a:pPr indent="0" lvl="0" marL="0" rtl="0" algn="ctr">
                        <a:spcBef>
                          <a:spcPts val="0"/>
                        </a:spcBef>
                        <a:spcAft>
                          <a:spcPts val="0"/>
                        </a:spcAft>
                        <a:buNone/>
                      </a:pPr>
                      <a:r>
                        <a:rPr b="1" lang="en"/>
                        <a:t>R Squared</a:t>
                      </a:r>
                      <a:endParaRPr b="1"/>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0"/>
          <p:cNvSpPr txBox="1"/>
          <p:nvPr>
            <p:ph idx="1" type="body"/>
          </p:nvPr>
        </p:nvSpPr>
        <p:spPr>
          <a:xfrm>
            <a:off x="3567600" y="2362350"/>
            <a:ext cx="2008800" cy="4188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7" name="Shape 217"/>
        <p:cNvGrpSpPr/>
        <p:nvPr/>
      </p:nvGrpSpPr>
      <p:grpSpPr>
        <a:xfrm>
          <a:off x="0" y="0"/>
          <a:ext cx="0" cy="0"/>
          <a:chOff x="0" y="0"/>
          <a:chExt cx="0" cy="0"/>
        </a:xfrm>
      </p:grpSpPr>
      <p:sp>
        <p:nvSpPr>
          <p:cNvPr id="218" name="Google Shape;218;p44"/>
          <p:cNvSpPr txBox="1"/>
          <p:nvPr>
            <p:ph idx="1" type="body"/>
          </p:nvPr>
        </p:nvSpPr>
        <p:spPr>
          <a:xfrm>
            <a:off x="2614613" y="2352675"/>
            <a:ext cx="3990975" cy="372666"/>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type="title"/>
          </p:nvPr>
        </p:nvSpPr>
        <p:spPr>
          <a:xfrm>
            <a:off x="234275"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INTRODUCTION</a:t>
            </a:r>
            <a:endParaRPr/>
          </a:p>
        </p:txBody>
      </p:sp>
      <p:sp>
        <p:nvSpPr>
          <p:cNvPr id="224" name="Google Shape;224;p45"/>
          <p:cNvSpPr txBox="1"/>
          <p:nvPr/>
        </p:nvSpPr>
        <p:spPr>
          <a:xfrm>
            <a:off x="208025" y="937775"/>
            <a:ext cx="54075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Objective</a:t>
            </a:r>
            <a:r>
              <a:rPr b="0" i="0" lang="en" sz="1400" u="none" cap="none" strike="noStrike">
                <a:solidFill>
                  <a:srgbClr val="000000"/>
                </a:solidFill>
                <a:latin typeface="Arial"/>
                <a:ea typeface="Arial"/>
                <a:cs typeface="Arial"/>
                <a:sym typeface="Arial"/>
              </a:rPr>
              <a:t>: </a:t>
            </a:r>
            <a:r>
              <a:rPr lang="en"/>
              <a:t>The goal of this project is to correctly predict/forecast the insurance prices based on the dataset provided.</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Importance</a:t>
            </a:r>
            <a:r>
              <a:rPr b="0" i="0" lang="en" sz="1400" u="none" cap="none" strike="noStrike">
                <a:solidFill>
                  <a:srgbClr val="000000"/>
                </a:solidFill>
                <a:latin typeface="Arial"/>
                <a:ea typeface="Arial"/>
                <a:cs typeface="Arial"/>
                <a:sym typeface="Arial"/>
              </a:rPr>
              <a:t>: </a:t>
            </a:r>
            <a:r>
              <a:rPr lang="en"/>
              <a:t>Medical insurances play a vital role in improving the health of the society by reducing medical costs incurred, thus facilitating better life quality of individuals.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Motivation</a:t>
            </a:r>
            <a:r>
              <a:rPr b="0" i="0" lang="en" sz="1400" u="none" cap="none" strike="noStrike">
                <a:solidFill>
                  <a:srgbClr val="000000"/>
                </a:solidFill>
                <a:latin typeface="Arial"/>
                <a:ea typeface="Arial"/>
                <a:cs typeface="Arial"/>
                <a:sym typeface="Arial"/>
              </a:rPr>
              <a:t>: </a:t>
            </a:r>
            <a:r>
              <a:rPr lang="en"/>
              <a:t>The above said insurances can be ascribed to various features, and thus it is productive to figure out such influential attributes.</a:t>
            </a:r>
            <a:r>
              <a:rPr b="0" i="0" lang="en" sz="1400" u="none" cap="none" strike="noStrike">
                <a:solidFill>
                  <a:srgbClr val="000000"/>
                </a:solidFill>
                <a:latin typeface="Arial"/>
                <a:ea typeface="Arial"/>
                <a:cs typeface="Arial"/>
                <a:sym typeface="Arial"/>
              </a:rPr>
              <a:t> </a:t>
            </a:r>
            <a:r>
              <a:rPr lang="en"/>
              <a:t>This also</a:t>
            </a:r>
            <a:r>
              <a:rPr b="0" i="0" lang="en" sz="1400" u="none" cap="none" strike="noStrike">
                <a:solidFill>
                  <a:srgbClr val="000000"/>
                </a:solidFill>
                <a:latin typeface="Arial"/>
                <a:ea typeface="Arial"/>
                <a:cs typeface="Arial"/>
                <a:sym typeface="Arial"/>
              </a:rPr>
              <a:t> provides a good opportunity for the team to learn techniques and </a:t>
            </a:r>
            <a:r>
              <a:rPr lang="en"/>
              <a:t>apply regression and ensemble techniques to estimate insurance costs</a:t>
            </a:r>
            <a:r>
              <a:rPr b="0" i="0" lang="en" sz="1400" u="none" cap="none" strike="noStrike">
                <a:solidFill>
                  <a:srgbClr val="000000"/>
                </a:solidFill>
                <a:latin typeface="Arial"/>
                <a:ea typeface="Arial"/>
                <a:cs typeface="Arial"/>
                <a:sym typeface="Arial"/>
              </a:rPr>
              <a:t> with real-world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Dataset: </a:t>
            </a:r>
            <a:r>
              <a:rPr lang="en"/>
              <a:t>Insurance </a:t>
            </a:r>
            <a:r>
              <a:rPr b="0" i="0" lang="en" sz="1400" u="none" cap="none" strike="noStrike">
                <a:solidFill>
                  <a:srgbClr val="000000"/>
                </a:solidFill>
                <a:latin typeface="Arial"/>
                <a:ea typeface="Arial"/>
                <a:cs typeface="Arial"/>
                <a:sym typeface="Arial"/>
              </a:rPr>
              <a:t>dataset was provided by Kaggle</a:t>
            </a:r>
            <a:endParaRPr b="0" i="0" sz="1400" u="none" cap="none" strike="noStrike">
              <a:solidFill>
                <a:srgbClr val="000000"/>
              </a:solidFill>
              <a:latin typeface="Arial"/>
              <a:ea typeface="Arial"/>
              <a:cs typeface="Arial"/>
              <a:sym typeface="Arial"/>
            </a:endParaRPr>
          </a:p>
        </p:txBody>
      </p:sp>
      <p:pic>
        <p:nvPicPr>
          <p:cNvPr id="225" name="Google Shape;225;p45"/>
          <p:cNvPicPr preferRelativeResize="0"/>
          <p:nvPr/>
        </p:nvPicPr>
        <p:blipFill>
          <a:blip r:embed="rId3">
            <a:alphaModFix/>
          </a:blip>
          <a:stretch>
            <a:fillRect/>
          </a:stretch>
        </p:blipFill>
        <p:spPr>
          <a:xfrm>
            <a:off x="5767925" y="937775"/>
            <a:ext cx="2790825" cy="1857170"/>
          </a:xfrm>
          <a:prstGeom prst="rect">
            <a:avLst/>
          </a:prstGeom>
          <a:noFill/>
          <a:ln>
            <a:noFill/>
          </a:ln>
        </p:spPr>
      </p:pic>
      <p:pic>
        <p:nvPicPr>
          <p:cNvPr id="226" name="Google Shape;226;p45"/>
          <p:cNvPicPr preferRelativeResize="0"/>
          <p:nvPr/>
        </p:nvPicPr>
        <p:blipFill>
          <a:blip r:embed="rId4">
            <a:alphaModFix/>
          </a:blip>
          <a:stretch>
            <a:fillRect/>
          </a:stretch>
        </p:blipFill>
        <p:spPr>
          <a:xfrm>
            <a:off x="5767925" y="3068525"/>
            <a:ext cx="2790825" cy="163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0" name="Shape 230"/>
        <p:cNvGrpSpPr/>
        <p:nvPr/>
      </p:nvGrpSpPr>
      <p:grpSpPr>
        <a:xfrm>
          <a:off x="0" y="0"/>
          <a:ext cx="0" cy="0"/>
          <a:chOff x="0" y="0"/>
          <a:chExt cx="0" cy="0"/>
        </a:xfrm>
      </p:grpSpPr>
      <p:sp>
        <p:nvSpPr>
          <p:cNvPr id="231" name="Google Shape;231;p46"/>
          <p:cNvSpPr txBox="1"/>
          <p:nvPr>
            <p:ph idx="1" type="body"/>
          </p:nvPr>
        </p:nvSpPr>
        <p:spPr>
          <a:xfrm>
            <a:off x="2614613" y="2352675"/>
            <a:ext cx="3990900" cy="37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REVIEW OF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7"/>
          <p:cNvSpPr txBox="1"/>
          <p:nvPr>
            <p:ph type="title"/>
          </p:nvPr>
        </p:nvSpPr>
        <p:spPr>
          <a:xfrm>
            <a:off x="425398" y="3550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REVIEW OF DATASET</a:t>
            </a:r>
            <a:endParaRPr/>
          </a:p>
        </p:txBody>
      </p:sp>
      <p:sp>
        <p:nvSpPr>
          <p:cNvPr id="237" name="Google Shape;237;p47"/>
          <p:cNvSpPr txBox="1"/>
          <p:nvPr/>
        </p:nvSpPr>
        <p:spPr>
          <a:xfrm>
            <a:off x="456300" y="888875"/>
            <a:ext cx="7194600" cy="353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1" i="0" lang="en" sz="1050" u="none" cap="none" strike="noStrike">
                <a:solidFill>
                  <a:schemeClr val="dk1"/>
                </a:solidFill>
                <a:highlight>
                  <a:srgbClr val="FFFFFF"/>
                </a:highlight>
                <a:latin typeface="Arial"/>
                <a:ea typeface="Arial"/>
                <a:cs typeface="Arial"/>
                <a:sym typeface="Arial"/>
              </a:rPr>
              <a:t>CC </a:t>
            </a:r>
            <a:r>
              <a:rPr b="1" lang="en" sz="1050">
                <a:solidFill>
                  <a:schemeClr val="dk1"/>
                </a:solidFill>
                <a:highlight>
                  <a:srgbClr val="FFFFFF"/>
                </a:highlight>
              </a:rPr>
              <a:t>INSURANCE</a:t>
            </a:r>
            <a:r>
              <a:rPr b="1" i="0" lang="en" sz="1050" u="none" cap="none" strike="noStrike">
                <a:solidFill>
                  <a:schemeClr val="dk1"/>
                </a:solidFill>
                <a:highlight>
                  <a:srgbClr val="FFFFFF"/>
                </a:highlight>
                <a:latin typeface="Arial"/>
                <a:ea typeface="Arial"/>
                <a:cs typeface="Arial"/>
                <a:sym typeface="Arial"/>
              </a:rPr>
              <a:t>.csv</a:t>
            </a: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data points cover 1338 individuals across various regions, ages, and several other factors total of 7 variables </a:t>
            </a:r>
            <a:endParaRPr sz="1200">
              <a:solidFill>
                <a:schemeClr val="dk1"/>
              </a:solidFill>
              <a:highlight>
                <a:srgbClr val="FFFFFF"/>
              </a:highlight>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highlight>
                  <a:srgbClr val="FFFFFF"/>
                </a:highlight>
              </a:rPr>
              <a:t>Age</a:t>
            </a:r>
            <a:r>
              <a:rPr lang="en" sz="1200">
                <a:solidFill>
                  <a:schemeClr val="dk1"/>
                </a:solidFill>
                <a:highlight>
                  <a:srgbClr val="FFFFFF"/>
                </a:highlight>
              </a:rPr>
              <a:t>: age of primary beneficiary</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highlight>
                  <a:srgbClr val="FFFFFF"/>
                </a:highlight>
              </a:rPr>
              <a:t>Sex</a:t>
            </a:r>
            <a:r>
              <a:rPr lang="en" sz="1200">
                <a:solidFill>
                  <a:schemeClr val="dk1"/>
                </a:solidFill>
                <a:highlight>
                  <a:srgbClr val="FFFFFF"/>
                </a:highlight>
              </a:rPr>
              <a:t>: insurance contractor gender, female, male</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highlight>
                  <a:srgbClr val="FFFFFF"/>
                </a:highlight>
              </a:rPr>
              <a:t>BMI</a:t>
            </a:r>
            <a:r>
              <a:rPr lang="en" sz="1200">
                <a:solidFill>
                  <a:schemeClr val="dk1"/>
                </a:solidFill>
                <a:highlight>
                  <a:srgbClr val="FFFFFF"/>
                </a:highlight>
              </a:rPr>
              <a:t>: Body mass index, providing an understanding of body, weights that are relatively high or low relative to height,</a:t>
            </a:r>
            <a:br>
              <a:rPr lang="en" sz="1200">
                <a:solidFill>
                  <a:schemeClr val="dk1"/>
                </a:solidFill>
                <a:highlight>
                  <a:srgbClr val="FFFFFF"/>
                </a:highlight>
              </a:rPr>
            </a:br>
            <a:r>
              <a:rPr lang="en" sz="1200">
                <a:solidFill>
                  <a:schemeClr val="dk1"/>
                </a:solidFill>
                <a:highlight>
                  <a:srgbClr val="FFFFFF"/>
                </a:highlight>
              </a:rPr>
              <a:t>objective index of body weight (kg / m ^ 2) using the ratio of height to weight, ideally 18.5 to 24.9</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highlight>
                  <a:srgbClr val="FFFFFF"/>
                </a:highlight>
              </a:rPr>
              <a:t>Children</a:t>
            </a:r>
            <a:r>
              <a:rPr lang="en" sz="1200">
                <a:solidFill>
                  <a:schemeClr val="dk1"/>
                </a:solidFill>
                <a:highlight>
                  <a:srgbClr val="FFFFFF"/>
                </a:highlight>
              </a:rPr>
              <a:t>: Number of children covered by health insurance / Number of dependents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highlight>
                  <a:srgbClr val="FFFFFF"/>
                </a:highlight>
              </a:rPr>
              <a:t>Smoker</a:t>
            </a:r>
            <a:r>
              <a:rPr lang="en" sz="1200">
                <a:solidFill>
                  <a:schemeClr val="dk1"/>
                </a:solidFill>
                <a:highlight>
                  <a:srgbClr val="FFFFFF"/>
                </a:highlight>
              </a:rPr>
              <a:t>: Smoking</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highlight>
                  <a:srgbClr val="FFFFFF"/>
                </a:highlight>
              </a:rPr>
              <a:t>Region</a:t>
            </a:r>
            <a:r>
              <a:rPr lang="en" sz="1200">
                <a:solidFill>
                  <a:schemeClr val="dk1"/>
                </a:solidFill>
                <a:highlight>
                  <a:srgbClr val="FFFFFF"/>
                </a:highlight>
              </a:rPr>
              <a:t>: the beneficiary's residential area in the US, northeast, southeast, southwest, northwest.</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highlight>
                  <a:srgbClr val="FFFFFF"/>
                </a:highlight>
              </a:rPr>
              <a:t>Charges</a:t>
            </a:r>
            <a:r>
              <a:rPr lang="en" sz="1200">
                <a:solidFill>
                  <a:schemeClr val="dk1"/>
                </a:solidFill>
                <a:highlight>
                  <a:srgbClr val="FFFFFF"/>
                </a:highlight>
              </a:rPr>
              <a:t>: Individual medical costs billed by health insurance</a:t>
            </a:r>
            <a:endParaRPr sz="1200">
              <a:solidFill>
                <a:schemeClr val="dk1"/>
              </a:solidFill>
              <a:highlight>
                <a:srgbClr val="FFFFFF"/>
              </a:highlight>
            </a:endParaRPr>
          </a:p>
          <a:p>
            <a:pPr indent="0" lvl="0" marL="457200" rtl="0" algn="l">
              <a:lnSpc>
                <a:spcPct val="115000"/>
              </a:lnSpc>
              <a:spcBef>
                <a:spcPts val="2700"/>
              </a:spcBef>
              <a:spcAft>
                <a:spcPts val="2700"/>
              </a:spcAft>
              <a:buNone/>
            </a:pPr>
            <a:r>
              <a:t/>
            </a:r>
            <a:endParaRPr sz="10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1" name="Shape 241"/>
        <p:cNvGrpSpPr/>
        <p:nvPr/>
      </p:nvGrpSpPr>
      <p:grpSpPr>
        <a:xfrm>
          <a:off x="0" y="0"/>
          <a:ext cx="0" cy="0"/>
          <a:chOff x="0" y="0"/>
          <a:chExt cx="0" cy="0"/>
        </a:xfrm>
      </p:grpSpPr>
      <p:sp>
        <p:nvSpPr>
          <p:cNvPr id="242" name="Google Shape;242;p48"/>
          <p:cNvSpPr txBox="1"/>
          <p:nvPr>
            <p:ph idx="1" type="body"/>
          </p:nvPr>
        </p:nvSpPr>
        <p:spPr>
          <a:xfrm>
            <a:off x="2099250" y="2352675"/>
            <a:ext cx="4945500" cy="37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None/>
            </a:pPr>
            <a:r>
              <a:rPr lang="en"/>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9"/>
          <p:cNvSpPr txBox="1"/>
          <p:nvPr>
            <p:ph type="title"/>
          </p:nvPr>
        </p:nvSpPr>
        <p:spPr>
          <a:xfrm>
            <a:off x="425398" y="202688"/>
            <a:ext cx="53550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rgbClr val="00539B"/>
              </a:buClr>
              <a:buSzPts val="2400"/>
              <a:buFont typeface="Arial"/>
              <a:buNone/>
            </a:pPr>
            <a:r>
              <a:rPr lang="en">
                <a:solidFill>
                  <a:srgbClr val="00539B"/>
                </a:solidFill>
              </a:rPr>
              <a:t>EXPLORATORY DATA ANALYSIS</a:t>
            </a:r>
            <a:endParaRPr/>
          </a:p>
        </p:txBody>
      </p:sp>
      <p:pic>
        <p:nvPicPr>
          <p:cNvPr id="248" name="Google Shape;248;p49"/>
          <p:cNvPicPr preferRelativeResize="0"/>
          <p:nvPr/>
        </p:nvPicPr>
        <p:blipFill rotWithShape="1">
          <a:blip r:embed="rId3">
            <a:alphaModFix/>
          </a:blip>
          <a:srcRect b="0" l="1029" r="0" t="0"/>
          <a:stretch/>
        </p:blipFill>
        <p:spPr>
          <a:xfrm>
            <a:off x="472100" y="604400"/>
            <a:ext cx="4473075" cy="4081900"/>
          </a:xfrm>
          <a:prstGeom prst="rect">
            <a:avLst/>
          </a:prstGeom>
          <a:noFill/>
          <a:ln>
            <a:noFill/>
          </a:ln>
        </p:spPr>
      </p:pic>
      <p:pic>
        <p:nvPicPr>
          <p:cNvPr id="249" name="Google Shape;249;p49"/>
          <p:cNvPicPr preferRelativeResize="0"/>
          <p:nvPr/>
        </p:nvPicPr>
        <p:blipFill rotWithShape="1">
          <a:blip r:embed="rId4">
            <a:alphaModFix/>
          </a:blip>
          <a:srcRect b="0" l="0" r="0" t="0"/>
          <a:stretch/>
        </p:blipFill>
        <p:spPr>
          <a:xfrm>
            <a:off x="5175340" y="528200"/>
            <a:ext cx="3439736" cy="4158101"/>
          </a:xfrm>
          <a:prstGeom prst="rect">
            <a:avLst/>
          </a:prstGeom>
          <a:noFill/>
          <a:ln>
            <a:noFill/>
          </a:ln>
        </p:spPr>
      </p:pic>
      <p:sp>
        <p:nvSpPr>
          <p:cNvPr id="250" name="Google Shape;250;p49"/>
          <p:cNvSpPr txBox="1"/>
          <p:nvPr/>
        </p:nvSpPr>
        <p:spPr>
          <a:xfrm>
            <a:off x="3377850" y="4636675"/>
            <a:ext cx="2388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1600"/>
              <a:t>Distributions of features</a:t>
            </a:r>
            <a:endParaRPr i="0" sz="1600" u="none" cap="none" strike="noStrike">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0"/>
          <p:cNvSpPr txBox="1"/>
          <p:nvPr>
            <p:ph type="title"/>
          </p:nvPr>
        </p:nvSpPr>
        <p:spPr>
          <a:xfrm>
            <a:off x="425398" y="355088"/>
            <a:ext cx="5355000" cy="4017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None/>
            </a:pPr>
            <a:r>
              <a:rPr lang="en">
                <a:solidFill>
                  <a:srgbClr val="00539B"/>
                </a:solidFill>
              </a:rPr>
              <a:t>EXPLORATORY DATA ANALYSIS</a:t>
            </a:r>
            <a:endParaRPr/>
          </a:p>
        </p:txBody>
      </p:sp>
      <p:pic>
        <p:nvPicPr>
          <p:cNvPr id="256" name="Google Shape;256;p50"/>
          <p:cNvPicPr preferRelativeResize="0"/>
          <p:nvPr/>
        </p:nvPicPr>
        <p:blipFill>
          <a:blip r:embed="rId3">
            <a:alphaModFix/>
          </a:blip>
          <a:stretch>
            <a:fillRect/>
          </a:stretch>
        </p:blipFill>
        <p:spPr>
          <a:xfrm>
            <a:off x="231675" y="1362650"/>
            <a:ext cx="2701800" cy="2495550"/>
          </a:xfrm>
          <a:prstGeom prst="rect">
            <a:avLst/>
          </a:prstGeom>
          <a:noFill/>
          <a:ln>
            <a:noFill/>
          </a:ln>
        </p:spPr>
      </p:pic>
      <p:sp>
        <p:nvSpPr>
          <p:cNvPr id="257" name="Google Shape;257;p50"/>
          <p:cNvSpPr txBox="1"/>
          <p:nvPr/>
        </p:nvSpPr>
        <p:spPr>
          <a:xfrm>
            <a:off x="1110000" y="3858200"/>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Almost similar</a:t>
            </a:r>
            <a:endParaRPr>
              <a:latin typeface="Calibri"/>
              <a:ea typeface="Calibri"/>
              <a:cs typeface="Calibri"/>
              <a:sym typeface="Calibri"/>
            </a:endParaRPr>
          </a:p>
        </p:txBody>
      </p:sp>
      <p:pic>
        <p:nvPicPr>
          <p:cNvPr id="258" name="Google Shape;258;p50"/>
          <p:cNvPicPr preferRelativeResize="0"/>
          <p:nvPr/>
        </p:nvPicPr>
        <p:blipFill>
          <a:blip r:embed="rId4">
            <a:alphaModFix/>
          </a:blip>
          <a:stretch>
            <a:fillRect/>
          </a:stretch>
        </p:blipFill>
        <p:spPr>
          <a:xfrm>
            <a:off x="5629100" y="1283375"/>
            <a:ext cx="3166250" cy="2495550"/>
          </a:xfrm>
          <a:prstGeom prst="rect">
            <a:avLst/>
          </a:prstGeom>
          <a:noFill/>
          <a:ln>
            <a:noFill/>
          </a:ln>
        </p:spPr>
      </p:pic>
      <p:sp>
        <p:nvSpPr>
          <p:cNvPr id="259" name="Google Shape;259;p50"/>
          <p:cNvSpPr txBox="1"/>
          <p:nvPr/>
        </p:nvSpPr>
        <p:spPr>
          <a:xfrm>
            <a:off x="5837225" y="3858200"/>
            <a:ext cx="295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Huge range and values in general for smokers when compared to non smokers</a:t>
            </a:r>
            <a:endParaRPr>
              <a:latin typeface="Calibri"/>
              <a:ea typeface="Calibri"/>
              <a:cs typeface="Calibri"/>
              <a:sym typeface="Calibri"/>
            </a:endParaRPr>
          </a:p>
        </p:txBody>
      </p:sp>
      <p:pic>
        <p:nvPicPr>
          <p:cNvPr id="260" name="Google Shape;260;p50"/>
          <p:cNvPicPr preferRelativeResize="0"/>
          <p:nvPr/>
        </p:nvPicPr>
        <p:blipFill>
          <a:blip r:embed="rId5">
            <a:alphaModFix/>
          </a:blip>
          <a:stretch>
            <a:fillRect/>
          </a:stretch>
        </p:blipFill>
        <p:spPr>
          <a:xfrm>
            <a:off x="2881275" y="1416450"/>
            <a:ext cx="2797375" cy="2229400"/>
          </a:xfrm>
          <a:prstGeom prst="rect">
            <a:avLst/>
          </a:prstGeom>
          <a:noFill/>
          <a:ln>
            <a:noFill/>
          </a:ln>
        </p:spPr>
      </p:pic>
      <p:sp>
        <p:nvSpPr>
          <p:cNvPr id="261" name="Google Shape;261;p50"/>
          <p:cNvSpPr txBox="1"/>
          <p:nvPr/>
        </p:nvSpPr>
        <p:spPr>
          <a:xfrm>
            <a:off x="3710275" y="3778925"/>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Almost similar</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4546A"/>
      </a:dk2>
      <a:lt2>
        <a:srgbClr val="E7E6E6"/>
      </a:lt2>
      <a:accent1>
        <a:srgbClr val="0E5197"/>
      </a:accent1>
      <a:accent2>
        <a:srgbClr val="2564AD"/>
      </a:accent2>
      <a:accent3>
        <a:srgbClr val="D4F2FD"/>
      </a:accent3>
      <a:accent4>
        <a:srgbClr val="FFC000"/>
      </a:accent4>
      <a:accent5>
        <a:srgbClr val="65D2F9"/>
      </a:accent5>
      <a:accent6>
        <a:srgbClr val="3B99D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