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5bee39dc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5bee39dc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5bee39dc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5bee39dc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5bee39dc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5bee39dc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24d949c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24d949c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https://spotifycharts.com/regional/global/weekly/2022-04-15--2022-04-22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24d949c0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24d949c0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rvest library, I brought the table into R. It’s quite messy, </a:t>
            </a:r>
            <a:r>
              <a:rPr lang="en"/>
              <a:t>with</a:t>
            </a:r>
            <a:r>
              <a:rPr lang="en"/>
              <a:t> two columns full of NA values. Notice how the artist column is missing! Hovering over the three dots, we can see it’s all included in the track column.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24d949c0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24d949c0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solution to this problem was to use Selector Gadget to bring in the artists as a vector and add it to the table. Additionally, I got rid of the NA columns, converted the Streams column to integers by removing commas, and removed the extra words from the Track column, leaving just the title.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24d949c0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24d949c0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24d949c0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24d949c0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5bee39d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5bee39d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5bee39dc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5bee39dc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5bee39dc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5bee39dc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Spotify Charts Analysis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Alexa Weber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Rahul Singh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Varun Tej Nookala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1052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Artists (Past Year)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4007225"/>
            <a:ext cx="8272500" cy="11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9405" lvl="0" marL="457200" rtl="0" algn="l">
              <a:spcBef>
                <a:spcPts val="0"/>
              </a:spcBef>
              <a:spcAft>
                <a:spcPts val="0"/>
              </a:spcAft>
              <a:buSzPts val="1430"/>
              <a:buChar char="●"/>
            </a:pPr>
            <a:r>
              <a:rPr lang="en" sz="1430"/>
              <a:t>The scraped data for year was aggregated over artists to extract top 10 artists based on total streams</a:t>
            </a:r>
            <a:endParaRPr sz="1430"/>
          </a:p>
          <a:p>
            <a:pPr indent="-319405" lvl="0" marL="457200" rtl="0" algn="l">
              <a:spcBef>
                <a:spcPts val="0"/>
              </a:spcBef>
              <a:spcAft>
                <a:spcPts val="0"/>
              </a:spcAft>
              <a:buSzPts val="1430"/>
              <a:buChar char="●"/>
            </a:pPr>
            <a:r>
              <a:rPr lang="en" sz="1430"/>
              <a:t>The same was used to find their total streams per month and generate the plot</a:t>
            </a:r>
            <a:endParaRPr sz="143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687" y="843975"/>
            <a:ext cx="4936525" cy="309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Find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225225"/>
            <a:ext cx="52095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Investigated the peak month for Olivia Rodrigo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Turns out, she had released a little too many hit songs that month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tibble shows her appearances in the top 50 week per week for the month of March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is approximately 10 songs in top 50 for the entire Month!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8325" y="1070075"/>
            <a:ext cx="3083975" cy="366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839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Genres (Past Year)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4324375"/>
            <a:ext cx="85206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0578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30"/>
              <a:t>The scraped data for year was aggregated over genres to extract top 10 genres based on total streams</a:t>
            </a:r>
            <a:endParaRPr sz="1430"/>
          </a:p>
          <a:p>
            <a:pPr indent="-30578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30"/>
              <a:t>The same was used to find the total streams per month and generate the plot</a:t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463" y="915201"/>
            <a:ext cx="4893079" cy="340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Analyze Spotify music trends using the Spotify charts website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538" y="1774325"/>
            <a:ext cx="6162924" cy="312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Scraping the Data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54285" l="0" r="0" t="0"/>
          <a:stretch/>
        </p:blipFill>
        <p:spPr>
          <a:xfrm>
            <a:off x="545225" y="2571750"/>
            <a:ext cx="7959701" cy="18073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471625" y="1201325"/>
            <a:ext cx="8106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❖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Using the rvest library, bring the table into R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❖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It’s quite messy - two columns of NA values, missing Artist column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0" l="0" r="50588" t="0"/>
          <a:stretch/>
        </p:blipFill>
        <p:spPr>
          <a:xfrm>
            <a:off x="5206025" y="1011475"/>
            <a:ext cx="3585976" cy="210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3350" y="3309925"/>
            <a:ext cx="5077248" cy="12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329250" y="1139050"/>
            <a:ext cx="3435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❖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Use Selector Gadget to select the Artist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❖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Add the Artist column to the table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❖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Remove NA columns, remove commas from Streams column and convert to integers, remove extra words from Track column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25225"/>
            <a:ext cx="4502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Here we plotted the top tracks and number of streams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As It Was by Harry Styles was the most popular song last week with </a:t>
            </a:r>
            <a:r>
              <a:rPr lang="en"/>
              <a:t>67,265,741 streams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4378200" y="2589550"/>
            <a:ext cx="51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3" y="1225225"/>
            <a:ext cx="4018325" cy="371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2522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Next we see the number of tracks (greater than one) that artists had that week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Olivia Rodrigo had 7 songs on the Top 200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299625"/>
            <a:ext cx="3981921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Genre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87650"/>
            <a:ext cx="4769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Using Spotify API to find genre, although there are no explicit genre for each song.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Hence, we can either use genre of album or artist linked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Using album is a bit dicey since singles have no associated genre, and can have overlapping song names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Hence, we resort to Artist Genre, which introduces incorrect but related genres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2 approaches: Individually go through the artists to get genres, or extract all the unique artists, get their genres and map back </a:t>
            </a:r>
            <a:endParaRPr sz="1500"/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0" l="12480" r="0" t="0"/>
          <a:stretch/>
        </p:blipFill>
        <p:spPr>
          <a:xfrm>
            <a:off x="4862725" y="2081438"/>
            <a:ext cx="4357251" cy="98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25225"/>
            <a:ext cx="4031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Each Artist has their own Artist_Id, but since there is no datasheet for the same, we use the “Search for Item’ API endpoint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of these Endpoints requires an Auth0 generated access token requiring client_id and client_secret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Hence, we include a code which constantly regenerates tokens to be used for accessing these API endpoints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/>
              <a:t>Image source: https://developer.spotify.com/documentation/general/guides/authorization/client-credentials/</a:t>
            </a:r>
            <a:endParaRPr sz="1000"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2750" y="539175"/>
            <a:ext cx="4676099" cy="404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Extending Scraping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225225"/>
            <a:ext cx="40785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Scraping can be </a:t>
            </a:r>
            <a:r>
              <a:rPr lang="en"/>
              <a:t>extended for various dates, expanding our table to monthly, as well as yearly!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Trade Off: We now reduce the 200 rows to 50 for feasibility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Implemented function to generate weekly dates, and used scraping as a function (passing number of weeks as parameter) to generate monthly (4 previous weeks) and yearly (48 weeks)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-10" l="10378" r="0" t="-6000"/>
          <a:stretch/>
        </p:blipFill>
        <p:spPr>
          <a:xfrm>
            <a:off x="4496499" y="3427225"/>
            <a:ext cx="4582950" cy="8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0200" y="1393700"/>
            <a:ext cx="4689250" cy="1348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