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13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8.xml" ContentType="application/vnd.openxmlformats-officedocument.presentationml.comments+xml"/>
  <Override PartName="/ppt/comments/comment7.xml" ContentType="application/vnd.openxmlformats-officedocument.presentationml.comment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media/image45.jpeg" ContentType="image/jpeg"/>
  <Override PartName="/ppt/media/image44.jpeg" ContentType="image/jpeg"/>
  <Override PartName="/ppt/media/image41.png" ContentType="image/png"/>
  <Override PartName="/ppt/media/image39.jpeg" ContentType="image/jpeg"/>
  <Override PartName="/ppt/media/image40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4.gif" ContentType="image/gif"/>
  <Override PartName="/ppt/media/image33.jpeg" ContentType="image/jpeg"/>
  <Override PartName="/ppt/media/image32.jpeg" ContentType="image/jpeg"/>
  <Override PartName="/ppt/media/image29.jpeg" ContentType="image/jpeg"/>
  <Override PartName="/ppt/media/image27.jpeg" ContentType="image/jpeg"/>
  <Override PartName="/ppt/media/image26.jpeg" ContentType="image/jpeg"/>
  <Override PartName="/ppt/media/image42.jpeg" ContentType="image/jpeg"/>
  <Override PartName="/ppt/media/image25.jpeg" ContentType="image/jpeg"/>
  <Override PartName="/ppt/media/image22.jpeg" ContentType="image/jpeg"/>
  <Override PartName="/ppt/media/image23.jpeg" ContentType="image/jpeg"/>
  <Override PartName="/ppt/media/image21.jpeg" ContentType="image/jpeg"/>
  <Override PartName="/ppt/media/image24.jpeg" ContentType="image/jpeg"/>
  <Override PartName="/ppt/media/image28.jpeg" ContentType="image/jpeg"/>
  <Override PartName="/ppt/media/image19.jpeg" ContentType="image/jpeg"/>
  <Override PartName="/ppt/media/image17.jpeg" ContentType="image/jpeg"/>
  <Override PartName="/ppt/media/image16.jpeg" ContentType="image/jpeg"/>
  <Override PartName="/ppt/media/image31.jpeg" ContentType="image/jpeg"/>
  <Override PartName="/ppt/media/image15.jpeg" ContentType="image/jpeg"/>
  <Override PartName="/ppt/media/image13.jpeg" ContentType="image/jpeg"/>
  <Override PartName="/ppt/media/image12.jpeg" ContentType="image/jpeg"/>
  <Override PartName="/ppt/media/image20.jpeg" ContentType="image/jpeg"/>
  <Override PartName="/ppt/media/image11.jpeg" ContentType="image/jpeg"/>
  <Override PartName="/ppt/media/image30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9.jpeg" ContentType="image/jpeg"/>
  <Override PartName="/ppt/media/image43.jpeg" ContentType="image/jpeg"/>
  <Override PartName="/ppt/media/image18.jpeg" ContentType="image/jpeg"/>
  <Override PartName="/ppt/media/image38.jpeg" ContentType="image/jpeg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6858000" cy="9144000"/>
</p:presentation>
</file>

<file path=ppt/commentAuthors.xml><?xml version="1.0" encoding="utf-8"?>
<p:cmAuthorLst xmlns:p="http://schemas.openxmlformats.org/presentationml/2006/main">
  <p:cmAuthor id="1" name="S P Indore" initials="SPI" lastIdx="1" clrIdx="1"/>
  <p:cmAuthor id="0" name="Ankit Kulkarni" initials="AK" lastIdx="3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commentAuthors" Target="commentAuthors.xml"/>
</Relationships>
</file>

<file path=ppt/comments/comment12.xml><?xml version="1.0" encoding="utf-8"?>
<p:cmLst xmlns:p="http://schemas.openxmlformats.org/presentationml/2006/main">
  <p:cm authorId="0" dt="00-00-00T00:00:00.000000000" idx="3">
    <p:pos x="6118" y="0"/>
    <p:text>The ANSI C Cover book....super awesome....</p:text>
  </p:cm>
</p:cmLst>
</file>

<file path=ppt/comments/comment13.xml><?xml version="1.0" encoding="utf-8"?>
<p:cmLst xmlns:p="http://schemas.openxmlformats.org/presentationml/2006/main">
  <p:cm authorId="1" dt="00-00-00T00:00:00.000000000" idx="1">
    <p:pos x="6118" y="0"/>
    <p:text>Wonderfull work i appreciate the way of  expressing things the end  we may put a map of INDIA -with central region of map having logo of dc</p:text>
  </p:cm>
</p:cmLst>
</file>

<file path=ppt/comments/comment7.xml><?xml version="1.0" encoding="utf-8"?>
<p:cmLst xmlns:p="http://schemas.openxmlformats.org/presentationml/2006/main">
  <p:cm authorId="0" dt="00-00-00T00:00:00.000000000" idx="1">
    <p:pos x="6118" y="0"/>
    <p:text>need a book cover here too</p:text>
  </p:cm>
</p:cmLst>
</file>

<file path=ppt/comments/comment8.xml><?xml version="1.0" encoding="utf-8"?>
<p:cmLst xmlns:p="http://schemas.openxmlformats.org/presentationml/2006/main">
  <p:cm authorId="0" dt="00-00-00T00:00:00.000000000" idx="2">
    <p:pos x="6118" y="0"/>
    <p:text>Need some books cover page here too..like , Cormen, Python cook book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jpeg"/><Relationship Id="rId3" Type="http://schemas.openxmlformats.org/officeDocument/2006/relationships/slideLayout" Target="../slideLayouts/slideLayout1.xml"/><Relationship Id="rId4" Type="http://schemas.openxmlformats.org/officeDocument/2006/relationships/comments" Target="../comments/commen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slideLayout" Target="../slideLayouts/slideLayout1.xml"/><Relationship Id="rId6" Type="http://schemas.openxmlformats.org/officeDocument/2006/relationships/comments" Target="../comments/commen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slideLayout" Target="../slideLayouts/slideLayout1.xml"/><Relationship Id="rId8" Type="http://schemas.openxmlformats.org/officeDocument/2006/relationships/comments" Target="../comments/commen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gif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739320" cy="6857640"/>
          </a:xfrm>
          <a:prstGeom prst="rect">
            <a:avLst/>
          </a:prstGeom>
          <a:ln>
            <a:noFill/>
          </a:ln>
        </p:spPr>
      </p:pic>
      <p:pic>
        <p:nvPicPr>
          <p:cNvPr id="37" name="Shape 4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39680" y="3286080"/>
            <a:ext cx="5403960" cy="357156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3739680" y="3377160"/>
            <a:ext cx="2031120" cy="543240"/>
          </a:xfrm>
          <a:prstGeom prst="wedgeRectCallout">
            <a:avLst>
              <a:gd name="adj1" fmla="val 38782"/>
              <a:gd name="adj2" fmla="val 67511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See the Lifecycle below to find out more.</a:t>
            </a:r>
            <a:endParaRPr/>
          </a:p>
        </p:txBody>
      </p:sp>
      <p:pic>
        <p:nvPicPr>
          <p:cNvPr id="39" name="Shape 5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39680" y="0"/>
            <a:ext cx="5403960" cy="32857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8087400" y="6042960"/>
            <a:ext cx="543240" cy="232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Arial"/>
                <a:ea typeface="Arial"/>
              </a:rPr>
              <a:t>Big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7919280" y="6275520"/>
            <a:ext cx="879480" cy="167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Arial"/>
                <a:ea typeface="Arial"/>
              </a:rPr>
              <a:t>Buddy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9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" y="381600"/>
            <a:ext cx="4942440" cy="34545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0" y="0"/>
            <a:ext cx="3375360" cy="310320"/>
          </a:xfrm>
          <a:prstGeom prst="rect">
            <a:avLst/>
          </a:prstGeom>
          <a:solidFill>
            <a:srgbClr val="eeece1"/>
          </a:solidFill>
          <a:ln w="19080">
            <a:solidFill>
              <a:srgbClr val="ff9900"/>
            </a:solidFill>
            <a:round/>
          </a:ln>
        </p:spPr>
      </p:sp>
      <p:sp>
        <p:nvSpPr>
          <p:cNvPr id="126" name="CustomShape 2"/>
          <p:cNvSpPr/>
          <p:nvPr/>
        </p:nvSpPr>
        <p:spPr>
          <a:xfrm>
            <a:off x="55440" y="664920"/>
            <a:ext cx="1703880" cy="1236960"/>
          </a:xfrm>
          <a:prstGeom prst="wedgeRectCallout">
            <a:avLst>
              <a:gd name="adj1" fmla="val 54530"/>
              <a:gd name="adj2" fmla="val 81650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I am just about to win this Google Competition !</a:t>
            </a:r>
            <a:endParaRPr/>
          </a:p>
        </p:txBody>
      </p:sp>
      <p:pic>
        <p:nvPicPr>
          <p:cNvPr id="127" name="Shape 19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0560" y="3907800"/>
            <a:ext cx="4053240" cy="294984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5080320" y="4509360"/>
            <a:ext cx="1204560" cy="1636560"/>
          </a:xfrm>
          <a:prstGeom prst="wedgeRectCallout">
            <a:avLst>
              <a:gd name="adj1" fmla="val 79306"/>
              <a:gd name="adj2" fmla="val 19173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Wow! I just got 98%, with Certificate!!!</a:t>
            </a:r>
            <a:endParaRPr/>
          </a:p>
        </p:txBody>
      </p:sp>
      <p:pic>
        <p:nvPicPr>
          <p:cNvPr id="129" name="Shape 19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20560" y="388080"/>
            <a:ext cx="4053240" cy="345456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5020560" y="972360"/>
            <a:ext cx="1204560" cy="1236960"/>
          </a:xfrm>
          <a:prstGeom prst="wedgeRectCallout">
            <a:avLst>
              <a:gd name="adj1" fmla="val 65992"/>
              <a:gd name="adj2" fmla="val 35584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I won the competition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!! That was easy ! </a:t>
            </a:r>
            <a:endParaRPr/>
          </a:p>
        </p:txBody>
      </p:sp>
      <p:pic>
        <p:nvPicPr>
          <p:cNvPr id="131" name="Shape 19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960" y="3907800"/>
            <a:ext cx="4942440" cy="2949840"/>
          </a:xfrm>
          <a:prstGeom prst="rect">
            <a:avLst/>
          </a:prstGeom>
          <a:ln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3316320" y="4050000"/>
            <a:ext cx="1483920" cy="1352520"/>
          </a:xfrm>
          <a:prstGeom prst="wedgeRectCallout">
            <a:avLst>
              <a:gd name="adj1" fmla="val -32757"/>
              <a:gd name="adj2" fmla="val 73457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I have final exam of Stanford’s online course !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>
            <a:off x="4936680" y="503640"/>
            <a:ext cx="1372680" cy="375840"/>
          </a:xfrm>
          <a:prstGeom prst="flowChartTerminator">
            <a:avLst/>
          </a:prstGeom>
          <a:solidFill>
            <a:srgbClr val="eeece1"/>
          </a:solidFill>
          <a:ln w="19080">
            <a:solidFill>
              <a:srgbClr val="1f497d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After few day..</a:t>
            </a:r>
            <a:endParaRPr/>
          </a:p>
        </p:txBody>
      </p:sp>
      <p:sp>
        <p:nvSpPr>
          <p:cNvPr id="134" name="CustomShape 7"/>
          <p:cNvSpPr/>
          <p:nvPr/>
        </p:nvSpPr>
        <p:spPr>
          <a:xfrm>
            <a:off x="5080320" y="3988080"/>
            <a:ext cx="1372680" cy="375840"/>
          </a:xfrm>
          <a:prstGeom prst="flowChartTerminator">
            <a:avLst/>
          </a:prstGeom>
          <a:solidFill>
            <a:srgbClr val="eeece1"/>
          </a:solidFill>
          <a:ln w="19080">
            <a:solidFill>
              <a:srgbClr val="1f497d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In the evening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0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166280" cy="3470040"/>
          </a:xfrm>
          <a:prstGeom prst="rect">
            <a:avLst/>
          </a:prstGeom>
          <a:ln>
            <a:noFill/>
          </a:ln>
        </p:spPr>
      </p:pic>
      <p:pic>
        <p:nvPicPr>
          <p:cNvPr id="136" name="Shape 20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80840"/>
            <a:ext cx="4243680" cy="337680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270000" y="51840"/>
            <a:ext cx="1204920" cy="232560"/>
          </a:xfrm>
          <a:prstGeom prst="rect">
            <a:avLst/>
          </a:prstGeom>
          <a:solidFill>
            <a:srgbClr val="eeece1"/>
          </a:solidFill>
          <a:ln w="19080">
            <a:solidFill>
              <a:srgbClr val="ff9900"/>
            </a:solidFill>
            <a:round/>
          </a:ln>
        </p:spPr>
      </p:sp>
      <p:pic>
        <p:nvPicPr>
          <p:cNvPr id="138" name="Shape 2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99560" y="207000"/>
            <a:ext cx="4744080" cy="652104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4399560" y="6003720"/>
            <a:ext cx="4744080" cy="724320"/>
          </a:xfrm>
          <a:prstGeom prst="wedgeRectCallout">
            <a:avLst>
              <a:gd name="adj1" fmla="val 3391"/>
              <a:gd name="adj2" fmla="val -101773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WooHoo!! We have successfully Completed a project! Best Buddies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019200" y="69840"/>
            <a:ext cx="3124440" cy="306360"/>
          </a:xfrm>
          <a:prstGeom prst="rect">
            <a:avLst/>
          </a:prstGeom>
          <a:solidFill>
            <a:srgbClr val="eeece1"/>
          </a:solidFill>
          <a:ln w="19080">
            <a:solidFill>
              <a:srgbClr val="ff9900"/>
            </a:solidFill>
            <a:round/>
          </a:ln>
        </p:spPr>
      </p:sp>
      <p:pic>
        <p:nvPicPr>
          <p:cNvPr id="141" name="Shape 2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400" y="2588040"/>
            <a:ext cx="2904120" cy="426960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77400" y="657360"/>
            <a:ext cx="2063520" cy="2108160"/>
          </a:xfrm>
          <a:prstGeom prst="wedgeRectCallout">
            <a:avLst>
              <a:gd name="adj1" fmla="val -7766"/>
              <a:gd name="adj2" fmla="val 68958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Amm….Hello..am we are new in DC… amm we want to do a Project, tell us what to do?… am… actually we..</a:t>
            </a:r>
            <a:endParaRPr/>
          </a:p>
        </p:txBody>
      </p:sp>
      <p:pic>
        <p:nvPicPr>
          <p:cNvPr id="143" name="Shape 2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81880" y="374760"/>
            <a:ext cx="6161760" cy="642276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7839000" y="2523240"/>
            <a:ext cx="1304640" cy="1630080"/>
          </a:xfrm>
          <a:prstGeom prst="wedgeRectCallout">
            <a:avLst>
              <a:gd name="adj1" fmla="val -74603"/>
              <a:gd name="adj2" fmla="val -25399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Don’t worry, very first read this ….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6968160" y="374760"/>
            <a:ext cx="1707480" cy="1149120"/>
          </a:xfrm>
          <a:prstGeom prst="wedgeRectCallout">
            <a:avLst>
              <a:gd name="adj1" fmla="val -92481"/>
              <a:gd name="adj2" fmla="val 33029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Haha… okay!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We all are here to help you…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2755800" y="2897280"/>
            <a:ext cx="1130400" cy="367200"/>
          </a:xfrm>
          <a:prstGeom prst="flowChartTerminator">
            <a:avLst/>
          </a:prstGeom>
          <a:solidFill>
            <a:srgbClr val="eeece1"/>
          </a:solidFill>
          <a:ln w="19080">
            <a:solidFill>
              <a:srgbClr val="1f497d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Confused</a:t>
            </a:r>
            <a:endParaRPr/>
          </a:p>
        </p:txBody>
      </p:sp>
      <p:sp>
        <p:nvSpPr>
          <p:cNvPr id="147" name="CustomShape 6"/>
          <p:cNvSpPr/>
          <p:nvPr/>
        </p:nvSpPr>
        <p:spPr>
          <a:xfrm>
            <a:off x="0" y="68040"/>
            <a:ext cx="1371240" cy="310320"/>
          </a:xfrm>
          <a:prstGeom prst="rect">
            <a:avLst/>
          </a:prstGeom>
          <a:solidFill>
            <a:srgbClr val="eeece1"/>
          </a:solidFill>
          <a:ln w="19080">
            <a:solidFill>
              <a:srgbClr val="ff9900"/>
            </a:solidFill>
            <a:round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175720" y="0"/>
            <a:ext cx="4049640" cy="685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omic Sans MS"/>
                <a:ea typeface="Comic Sans MS"/>
              </a:rPr>
              <a:t>So this is how your life will be in DC… Still if you have any problem or doubts we are here to help you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out.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☺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The only thing we need is your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time and dedication</a:t>
            </a:r>
            <a:endParaRPr/>
          </a:p>
        </p:txBody>
      </p:sp>
      <p:pic>
        <p:nvPicPr>
          <p:cNvPr id="149" name="Shape 2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753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23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1271880" y="4211640"/>
            <a:ext cx="2131920" cy="1101960"/>
          </a:xfrm>
          <a:prstGeom prst="wedgeRectCallout">
            <a:avLst>
              <a:gd name="adj1" fmla="val 71286"/>
              <a:gd name="adj2" fmla="val 10264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Is that DC? which is shining like a Star ?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797880" y="819720"/>
            <a:ext cx="2048760" cy="1427040"/>
          </a:xfrm>
          <a:prstGeom prst="wedgeRectCallout">
            <a:avLst>
              <a:gd name="adj1" fmla="val -49101"/>
              <a:gd name="adj2" fmla="val 86135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Yes kid, I am proud of being part of this, they are lightening the world.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7560360" y="6547320"/>
            <a:ext cx="1388520" cy="310320"/>
          </a:xfrm>
          <a:prstGeom prst="rect">
            <a:avLst/>
          </a:prstGeom>
          <a:solidFill>
            <a:srgbClr val="eeece1"/>
          </a:solidFill>
          <a:ln w="19080">
            <a:solidFill>
              <a:srgbClr val="9bbb59"/>
            </a:solidFill>
            <a:round/>
          </a:ln>
        </p:spPr>
      </p:sp>
      <p:sp>
        <p:nvSpPr>
          <p:cNvPr id="154" name="CustomShape 4"/>
          <p:cNvSpPr/>
          <p:nvPr/>
        </p:nvSpPr>
        <p:spPr>
          <a:xfrm>
            <a:off x="7355880" y="291960"/>
            <a:ext cx="1236600" cy="357840"/>
          </a:xfrm>
          <a:prstGeom prst="flowChartTerminator">
            <a:avLst/>
          </a:prstGeom>
          <a:solidFill>
            <a:srgbClr val="eeece1"/>
          </a:solidFill>
          <a:ln w="19080">
            <a:solidFill>
              <a:srgbClr val="1f497d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DC Mentor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6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37120"/>
            <a:ext cx="9143640" cy="63205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138600" y="2455920"/>
            <a:ext cx="1116360" cy="770760"/>
          </a:xfrm>
          <a:prstGeom prst="wedgeRectCallout">
            <a:avLst>
              <a:gd name="adj1" fmla="val 62905"/>
              <a:gd name="adj2" fmla="val 93346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DC? What the heck is that?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421640" y="1172880"/>
            <a:ext cx="1757880" cy="1356120"/>
          </a:xfrm>
          <a:prstGeom prst="wedgeRectCallout">
            <a:avLst>
              <a:gd name="adj1" fmla="val 32322"/>
              <a:gd name="adj2" fmla="val 83350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I heard those aliens develop softwares enjoying their working days and night. I too want to learn this . 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141120" y="120960"/>
            <a:ext cx="2729520" cy="302760"/>
          </a:xfrm>
          <a:prstGeom prst="rect">
            <a:avLst/>
          </a:prstGeom>
          <a:solidFill>
            <a:srgbClr val="eeece1"/>
          </a:solidFill>
          <a:ln w="19080">
            <a:solidFill>
              <a:srgbClr val="ff9900"/>
            </a:solidFill>
            <a:round/>
          </a:ln>
        </p:spPr>
      </p:sp>
      <p:sp>
        <p:nvSpPr>
          <p:cNvPr id="46" name="CustomShape 4"/>
          <p:cNvSpPr/>
          <p:nvPr/>
        </p:nvSpPr>
        <p:spPr>
          <a:xfrm>
            <a:off x="3517560" y="1243800"/>
            <a:ext cx="1258920" cy="1017360"/>
          </a:xfrm>
          <a:prstGeom prst="wedgeRectCallout">
            <a:avLst>
              <a:gd name="adj1" fmla="val -14130"/>
              <a:gd name="adj2" fmla="val 106943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Hey... they asked us for certain prerequisites ?</a:t>
            </a:r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4940640" y="1374120"/>
            <a:ext cx="1447200" cy="1081440"/>
          </a:xfrm>
          <a:prstGeom prst="wedgeRectCallout">
            <a:avLst>
              <a:gd name="adj1" fmla="val -34953"/>
              <a:gd name="adj2" fmla="val 102558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Yes , everything is listed on their website. </a:t>
            </a:r>
            <a:endParaRPr/>
          </a:p>
        </p:txBody>
      </p:sp>
      <p:sp>
        <p:nvSpPr>
          <p:cNvPr id="48" name="CustomShape 6"/>
          <p:cNvSpPr/>
          <p:nvPr/>
        </p:nvSpPr>
        <p:spPr>
          <a:xfrm>
            <a:off x="6624360" y="1879560"/>
            <a:ext cx="1757880" cy="846720"/>
          </a:xfrm>
          <a:prstGeom prst="wedgeRectCallout">
            <a:avLst>
              <a:gd name="adj1" fmla="val -30491"/>
              <a:gd name="adj2" fmla="val 95134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Lets try aleast and submit our forms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7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52160"/>
            <a:ext cx="9143640" cy="64054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2293560" y="1477800"/>
            <a:ext cx="1252440" cy="837720"/>
          </a:xfrm>
          <a:prstGeom prst="wedgeRectCallout">
            <a:avLst>
              <a:gd name="adj1" fmla="val 28235"/>
              <a:gd name="adj2" fmla="val 105174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Yeah But I have not filled the form?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257040" y="706680"/>
            <a:ext cx="1532160" cy="770760"/>
          </a:xfrm>
          <a:prstGeom prst="wedgeRectCallout">
            <a:avLst>
              <a:gd name="adj1" fmla="val 40149"/>
              <a:gd name="adj2" fmla="val 118576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Hurry Up ! We have to join DC</a:t>
            </a:r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3703320" y="639720"/>
            <a:ext cx="1077840" cy="1007280"/>
          </a:xfrm>
          <a:prstGeom prst="wedgeRectCallout">
            <a:avLst>
              <a:gd name="adj1" fmla="val -23243"/>
              <a:gd name="adj2" fmla="val 106520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Well I did it!</a:t>
            </a:r>
            <a:endParaRPr/>
          </a:p>
        </p:txBody>
      </p:sp>
      <p:sp>
        <p:nvSpPr>
          <p:cNvPr id="53" name="CustomShape 4"/>
          <p:cNvSpPr/>
          <p:nvPr/>
        </p:nvSpPr>
        <p:spPr>
          <a:xfrm>
            <a:off x="4986000" y="639720"/>
            <a:ext cx="1252440" cy="1182960"/>
          </a:xfrm>
          <a:prstGeom prst="wedgeRectCallout">
            <a:avLst>
              <a:gd name="adj1" fmla="val -45154"/>
              <a:gd name="adj2" fmla="val 94088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Me too ! Also completed prerequisites</a:t>
            </a:r>
            <a:endParaRPr/>
          </a:p>
        </p:txBody>
      </p:sp>
      <p:sp>
        <p:nvSpPr>
          <p:cNvPr id="54" name="CustomShape 5"/>
          <p:cNvSpPr/>
          <p:nvPr/>
        </p:nvSpPr>
        <p:spPr>
          <a:xfrm>
            <a:off x="6392520" y="876240"/>
            <a:ext cx="1125000" cy="770760"/>
          </a:xfrm>
          <a:prstGeom prst="wedgeRectCallout">
            <a:avLst>
              <a:gd name="adj1" fmla="val -56072"/>
              <a:gd name="adj2" fmla="val 118595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Will they give us response?</a:t>
            </a:r>
            <a:endParaRPr/>
          </a:p>
        </p:txBody>
      </p:sp>
      <p:sp>
        <p:nvSpPr>
          <p:cNvPr id="55" name="CustomShape 6"/>
          <p:cNvSpPr/>
          <p:nvPr/>
        </p:nvSpPr>
        <p:spPr>
          <a:xfrm>
            <a:off x="7705440" y="2049120"/>
            <a:ext cx="1125000" cy="627120"/>
          </a:xfrm>
          <a:prstGeom prst="wedgeRectCallout">
            <a:avLst>
              <a:gd name="adj1" fmla="val -61376"/>
              <a:gd name="adj2" fmla="val 91870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Let’s find out!</a:t>
            </a:r>
            <a:endParaRPr/>
          </a:p>
        </p:txBody>
      </p:sp>
      <p:sp>
        <p:nvSpPr>
          <p:cNvPr id="56" name="CustomShape 7"/>
          <p:cNvSpPr/>
          <p:nvPr/>
        </p:nvSpPr>
        <p:spPr>
          <a:xfrm>
            <a:off x="0" y="78480"/>
            <a:ext cx="1713240" cy="290880"/>
          </a:xfrm>
          <a:prstGeom prst="rect">
            <a:avLst/>
          </a:prstGeom>
          <a:solidFill>
            <a:srgbClr val="000000"/>
          </a:solidFill>
          <a:ln w="19080">
            <a:solidFill>
              <a:srgbClr val="00ff00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8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23080"/>
            <a:ext cx="9143640" cy="633456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438120" y="2657160"/>
            <a:ext cx="1413000" cy="451800"/>
          </a:xfrm>
          <a:prstGeom prst="flowChartTerminator">
            <a:avLst/>
          </a:prstGeom>
          <a:solidFill>
            <a:srgbClr val="eeece1"/>
          </a:solidFill>
          <a:ln w="19080">
            <a:solidFill>
              <a:srgbClr val="1f497d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? Confused ?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4123800" y="2812320"/>
            <a:ext cx="1413000" cy="451800"/>
          </a:xfrm>
          <a:prstGeom prst="flowChartTerminator">
            <a:avLst/>
          </a:prstGeom>
          <a:solidFill>
            <a:srgbClr val="eeece1"/>
          </a:solidFill>
          <a:ln w="19080">
            <a:solidFill>
              <a:srgbClr val="1f497d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? Confused ?</a:t>
            </a: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3504960" y="579600"/>
            <a:ext cx="1849320" cy="790920"/>
          </a:xfrm>
          <a:prstGeom prst="wedgeRoundRectCallout">
            <a:avLst>
              <a:gd name="adj1" fmla="val -40066"/>
              <a:gd name="adj2" fmla="val 69649"/>
              <a:gd name="adj3" fmla="val 0"/>
            </a:avLst>
          </a:prstGeom>
          <a:solidFill>
            <a:srgbClr val="eeece1"/>
          </a:solidFill>
          <a:ln w="19080">
            <a:solidFill>
              <a:srgbClr val="1f497d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Where to get help? </a:t>
            </a:r>
            <a:endParaRPr/>
          </a:p>
        </p:txBody>
      </p:sp>
      <p:sp>
        <p:nvSpPr>
          <p:cNvPr id="61" name="CustomShape 4"/>
          <p:cNvSpPr/>
          <p:nvPr/>
        </p:nvSpPr>
        <p:spPr>
          <a:xfrm>
            <a:off x="6667560" y="1042920"/>
            <a:ext cx="1849320" cy="790920"/>
          </a:xfrm>
          <a:prstGeom prst="wedgeRoundRectCallout">
            <a:avLst>
              <a:gd name="adj1" fmla="val -26151"/>
              <a:gd name="adj2" fmla="val 89677"/>
              <a:gd name="adj3" fmla="val 0"/>
            </a:avLst>
          </a:prstGeom>
          <a:solidFill>
            <a:srgbClr val="eeece1"/>
          </a:solidFill>
          <a:ln w="19080">
            <a:solidFill>
              <a:srgbClr val="1f497d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Whom to talk? </a:t>
            </a:r>
            <a:endParaRPr/>
          </a:p>
        </p:txBody>
      </p:sp>
      <p:sp>
        <p:nvSpPr>
          <p:cNvPr id="62" name="CustomShape 5"/>
          <p:cNvSpPr/>
          <p:nvPr/>
        </p:nvSpPr>
        <p:spPr>
          <a:xfrm>
            <a:off x="141120" y="120960"/>
            <a:ext cx="1344240" cy="234360"/>
          </a:xfrm>
          <a:prstGeom prst="rect">
            <a:avLst/>
          </a:prstGeom>
          <a:solidFill>
            <a:srgbClr val="eeece1"/>
          </a:solidFill>
          <a:ln w="19080">
            <a:solidFill>
              <a:srgbClr val="0000ff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02800" y="818280"/>
            <a:ext cx="1742760" cy="635760"/>
          </a:xfrm>
          <a:prstGeom prst="wedgeRectCallout">
            <a:avLst>
              <a:gd name="adj1" fmla="val 90005"/>
              <a:gd name="adj2" fmla="val 11240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Don’t be confuse</a:t>
            </a: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☺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0" y="6388200"/>
            <a:ext cx="9143640" cy="469440"/>
          </a:xfrm>
          <a:prstGeom prst="rect">
            <a:avLst/>
          </a:prstGeom>
          <a:solidFill>
            <a:srgbClr val="ff9900"/>
          </a:solidFill>
          <a:ln w="25560">
            <a:solidFill>
              <a:srgbClr val="ffffff"/>
            </a:solidFill>
            <a:miter/>
          </a:ln>
        </p:spPr>
        <p:txBody>
          <a:bodyPr anchor="ctr"/>
          <a:p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ffffff"/>
                </a:solidFill>
                <a:latin typeface="Calibri"/>
                <a:ea typeface="Calibri"/>
              </a:rPr>
              <a:t>Newbies learn from their peers and buddies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" name="CustomShape 3"/>
          <p:cNvSpPr/>
          <p:nvPr/>
        </p:nvSpPr>
        <p:spPr>
          <a:xfrm>
            <a:off x="141120" y="120960"/>
            <a:ext cx="2049120" cy="235440"/>
          </a:xfrm>
          <a:prstGeom prst="rect">
            <a:avLst/>
          </a:prstGeom>
          <a:solidFill>
            <a:srgbClr val="eeece1"/>
          </a:solidFill>
          <a:ln w="19080">
            <a:solidFill>
              <a:srgbClr val="ff9900"/>
            </a:solidFill>
            <a:round/>
          </a:ln>
        </p:spPr>
      </p:sp>
      <p:sp>
        <p:nvSpPr>
          <p:cNvPr id="66" name="CustomShape 4"/>
          <p:cNvSpPr/>
          <p:nvPr/>
        </p:nvSpPr>
        <p:spPr>
          <a:xfrm>
            <a:off x="3471840" y="818280"/>
            <a:ext cx="1441080" cy="63576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19080">
            <a:solidFill>
              <a:srgbClr val="ff99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34343"/>
                </a:solidFill>
                <a:latin typeface="Arial"/>
                <a:ea typeface="Arial"/>
              </a:rPr>
              <a:t>Big Buddies</a:t>
            </a:r>
            <a:endParaRPr/>
          </a:p>
        </p:txBody>
      </p:sp>
      <p:pic>
        <p:nvPicPr>
          <p:cNvPr id="67" name="Shape 9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96520" y="2700000"/>
            <a:ext cx="1532880" cy="1666800"/>
          </a:xfrm>
          <a:prstGeom prst="rect">
            <a:avLst/>
          </a:prstGeom>
          <a:ln>
            <a:noFill/>
          </a:ln>
        </p:spPr>
      </p:pic>
      <p:pic>
        <p:nvPicPr>
          <p:cNvPr id="68" name="Shape 9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80320" y="4864680"/>
            <a:ext cx="1441080" cy="974880"/>
          </a:xfrm>
          <a:prstGeom prst="rect">
            <a:avLst/>
          </a:prstGeom>
          <a:ln>
            <a:noFill/>
          </a:ln>
        </p:spPr>
      </p:pic>
      <p:pic>
        <p:nvPicPr>
          <p:cNvPr id="69" name="Shape 10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640" y="4401720"/>
            <a:ext cx="1379880" cy="1666800"/>
          </a:xfrm>
          <a:prstGeom prst="rect">
            <a:avLst/>
          </a:prstGeom>
          <a:ln>
            <a:noFill/>
          </a:ln>
        </p:spPr>
      </p:pic>
      <p:pic>
        <p:nvPicPr>
          <p:cNvPr id="70" name="Shape 10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2840" y="2428200"/>
            <a:ext cx="1706040" cy="2210040"/>
          </a:xfrm>
          <a:prstGeom prst="rect">
            <a:avLst/>
          </a:prstGeom>
          <a:ln>
            <a:noFill/>
          </a:ln>
        </p:spPr>
      </p:pic>
      <p:pic>
        <p:nvPicPr>
          <p:cNvPr id="71" name="Shape 10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858680" y="4401720"/>
            <a:ext cx="1532880" cy="1666800"/>
          </a:xfrm>
          <a:prstGeom prst="rect">
            <a:avLst/>
          </a:prstGeom>
          <a:ln>
            <a:noFill/>
          </a:ln>
        </p:spPr>
      </p:pic>
      <p:pic>
        <p:nvPicPr>
          <p:cNvPr id="72" name="Shape 103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334200" y="2253600"/>
            <a:ext cx="1742760" cy="1666800"/>
          </a:xfrm>
          <a:prstGeom prst="rect">
            <a:avLst/>
          </a:prstGeom>
          <a:ln>
            <a:noFill/>
          </a:ln>
        </p:spPr>
      </p:pic>
      <p:sp>
        <p:nvSpPr>
          <p:cNvPr id="73" name="CustomShape 5"/>
          <p:cNvSpPr/>
          <p:nvPr/>
        </p:nvSpPr>
        <p:spPr>
          <a:xfrm>
            <a:off x="5698080" y="673920"/>
            <a:ext cx="1742760" cy="635760"/>
          </a:xfrm>
          <a:prstGeom prst="wedgeRectCallout">
            <a:avLst>
              <a:gd name="adj1" fmla="val -88583"/>
              <a:gd name="adj2" fmla="val 19599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We are here to help you ! </a:t>
            </a: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☺</a:t>
            </a:r>
            <a:endParaRPr/>
          </a:p>
        </p:txBody>
      </p:sp>
      <p:sp>
        <p:nvSpPr>
          <p:cNvPr id="74" name="CustomShape 6"/>
          <p:cNvSpPr/>
          <p:nvPr/>
        </p:nvSpPr>
        <p:spPr>
          <a:xfrm flipH="1" rot="10800000">
            <a:off x="1834200" y="1454400"/>
            <a:ext cx="2358000" cy="1188360"/>
          </a:xfrm>
          <a:prstGeom prst="straightConnector1">
            <a:avLst/>
          </a:prstGeom>
          <a:noFill/>
          <a:ln w="19080">
            <a:solidFill>
              <a:srgbClr val="1f497d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 flipH="1" rot="10800000">
            <a:off x="4062960" y="1455840"/>
            <a:ext cx="105840" cy="1244160"/>
          </a:xfrm>
          <a:prstGeom prst="straightConnector1">
            <a:avLst/>
          </a:prstGeom>
          <a:noFill/>
          <a:ln w="19080">
            <a:solidFill>
              <a:srgbClr val="1f497d"/>
            </a:solidFill>
            <a:round/>
          </a:ln>
        </p:spPr>
      </p:sp>
      <p:sp>
        <p:nvSpPr>
          <p:cNvPr id="76" name="CustomShape 8"/>
          <p:cNvSpPr/>
          <p:nvPr/>
        </p:nvSpPr>
        <p:spPr>
          <a:xfrm rot="10800000">
            <a:off x="4112640" y="1441440"/>
            <a:ext cx="2529720" cy="1045440"/>
          </a:xfrm>
          <a:prstGeom prst="straightConnector1">
            <a:avLst/>
          </a:prstGeom>
          <a:noFill/>
          <a:ln w="19080">
            <a:solidFill>
              <a:srgbClr val="1f497d"/>
            </a:solidFill>
            <a:round/>
          </a:ln>
        </p:spPr>
      </p:sp>
      <p:sp>
        <p:nvSpPr>
          <p:cNvPr id="77" name="CustomShape 9"/>
          <p:cNvSpPr/>
          <p:nvPr/>
        </p:nvSpPr>
        <p:spPr>
          <a:xfrm flipH="1" rot="10800000">
            <a:off x="2261160" y="1470240"/>
            <a:ext cx="1823040" cy="3024000"/>
          </a:xfrm>
          <a:prstGeom prst="straightConnector1">
            <a:avLst/>
          </a:prstGeom>
          <a:noFill/>
          <a:ln w="19080">
            <a:solidFill>
              <a:srgbClr val="1f497d"/>
            </a:solidFill>
            <a:round/>
          </a:ln>
        </p:spPr>
      </p:sp>
      <p:sp>
        <p:nvSpPr>
          <p:cNvPr id="78" name="CustomShape 10"/>
          <p:cNvSpPr/>
          <p:nvPr/>
        </p:nvSpPr>
        <p:spPr>
          <a:xfrm rot="10800000">
            <a:off x="4155120" y="1427400"/>
            <a:ext cx="2769840" cy="3377520"/>
          </a:xfrm>
          <a:prstGeom prst="straightConnector1">
            <a:avLst/>
          </a:prstGeom>
          <a:noFill/>
          <a:ln w="19080">
            <a:solidFill>
              <a:srgbClr val="1f497d"/>
            </a:solidFill>
            <a:round/>
          </a:ln>
        </p:spPr>
      </p:sp>
      <p:sp>
        <p:nvSpPr>
          <p:cNvPr id="79" name="CustomShape 11"/>
          <p:cNvSpPr/>
          <p:nvPr/>
        </p:nvSpPr>
        <p:spPr>
          <a:xfrm rot="10800000">
            <a:off x="4183560" y="1483920"/>
            <a:ext cx="1483560" cy="3052440"/>
          </a:xfrm>
          <a:prstGeom prst="straightConnector1">
            <a:avLst/>
          </a:prstGeom>
          <a:noFill/>
          <a:ln w="19080">
            <a:solidFill>
              <a:srgbClr val="1f497d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1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504600" cy="3193560"/>
          </a:xfrm>
          <a:prstGeom prst="rect">
            <a:avLst/>
          </a:prstGeom>
          <a:ln>
            <a:noFill/>
          </a:ln>
        </p:spPr>
      </p:pic>
      <p:pic>
        <p:nvPicPr>
          <p:cNvPr id="81" name="Shape 1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276720"/>
            <a:ext cx="3504600" cy="35809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1724400" y="5724000"/>
            <a:ext cx="1497960" cy="685440"/>
          </a:xfrm>
          <a:prstGeom prst="wedgeRoundRectCallout">
            <a:avLst>
              <a:gd name="adj1" fmla="val -38681"/>
              <a:gd name="adj2" fmla="val -82972"/>
              <a:gd name="adj3" fmla="val 0"/>
            </a:avLst>
          </a:prstGeom>
          <a:solidFill>
            <a:srgbClr val="eeece1"/>
          </a:solidFill>
          <a:ln w="19080">
            <a:solidFill>
              <a:srgbClr val="ff99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cc0000"/>
                </a:solidFill>
                <a:latin typeface="Calibri"/>
                <a:ea typeface="Calibri"/>
              </a:rPr>
              <a:t>Explore the world of open source.</a:t>
            </a:r>
            <a:endParaRPr/>
          </a:p>
        </p:txBody>
      </p:sp>
      <p:pic>
        <p:nvPicPr>
          <p:cNvPr id="83" name="Shape 11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75520" y="0"/>
            <a:ext cx="2552400" cy="3193560"/>
          </a:xfrm>
          <a:prstGeom prst="rect">
            <a:avLst/>
          </a:prstGeom>
          <a:ln>
            <a:noFill/>
          </a:ln>
        </p:spPr>
      </p:pic>
      <p:pic>
        <p:nvPicPr>
          <p:cNvPr id="84" name="Shape 11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128280" y="0"/>
            <a:ext cx="3015360" cy="6857640"/>
          </a:xfrm>
          <a:prstGeom prst="rect">
            <a:avLst/>
          </a:prstGeom>
          <a:ln>
            <a:noFill/>
          </a:ln>
        </p:spPr>
      </p:pic>
      <p:pic>
        <p:nvPicPr>
          <p:cNvPr id="85" name="Shape 120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75520" y="3276720"/>
            <a:ext cx="2552400" cy="349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765440" y="3686760"/>
            <a:ext cx="2031840" cy="798120"/>
          </a:xfrm>
          <a:prstGeom prst="wedgeRectCallout">
            <a:avLst>
              <a:gd name="adj1" fmla="val 76584"/>
              <a:gd name="adj2" fmla="val 39212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Its time to learn coding standards and guidelines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701040" y="3501720"/>
            <a:ext cx="2031840" cy="914040"/>
          </a:xfrm>
          <a:prstGeom prst="wedgeRectCallout">
            <a:avLst>
              <a:gd name="adj1" fmla="val -82369"/>
              <a:gd name="adj2" fmla="val 32789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Learn the process of s/w development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1765440" y="4662720"/>
            <a:ext cx="2031840" cy="798120"/>
          </a:xfrm>
          <a:prstGeom prst="wedgeRectCallout">
            <a:avLst>
              <a:gd name="adj1" fmla="val 73013"/>
              <a:gd name="adj2" fmla="val -28653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Learn best practices in s/w development</a:t>
            </a:r>
            <a:endParaRPr/>
          </a:p>
        </p:txBody>
      </p:sp>
      <p:pic>
        <p:nvPicPr>
          <p:cNvPr id="89" name="Shape 1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51040" y="3429000"/>
            <a:ext cx="1596240" cy="224964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6846120" y="4735440"/>
            <a:ext cx="2031840" cy="653040"/>
          </a:xfrm>
          <a:prstGeom prst="wedgeRectCallout">
            <a:avLst>
              <a:gd name="adj1" fmla="val -80603"/>
              <a:gd name="adj2" fmla="val -69475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Develop small project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6193080" y="5679000"/>
            <a:ext cx="2467440" cy="653040"/>
          </a:xfrm>
          <a:prstGeom prst="wedgeRectCallout">
            <a:avLst>
              <a:gd name="adj1" fmla="val -53317"/>
              <a:gd name="adj2" fmla="val -120369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If have any problem feel free to ask</a:t>
            </a:r>
            <a:endParaRPr/>
          </a:p>
        </p:txBody>
      </p:sp>
      <p:pic>
        <p:nvPicPr>
          <p:cNvPr id="92" name="Shape 13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1295280"/>
            <a:ext cx="1142640" cy="2057040"/>
          </a:xfrm>
          <a:prstGeom prst="rect">
            <a:avLst/>
          </a:prstGeom>
          <a:ln>
            <a:noFill/>
          </a:ln>
        </p:spPr>
      </p:pic>
      <p:pic>
        <p:nvPicPr>
          <p:cNvPr id="93" name="Shape 13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62120" y="1447920"/>
            <a:ext cx="1142640" cy="2133360"/>
          </a:xfrm>
          <a:prstGeom prst="rect">
            <a:avLst/>
          </a:prstGeom>
          <a:ln>
            <a:noFill/>
          </a:ln>
        </p:spPr>
      </p:pic>
      <p:sp>
        <p:nvSpPr>
          <p:cNvPr id="94" name="CustomShape 6"/>
          <p:cNvSpPr/>
          <p:nvPr/>
        </p:nvSpPr>
        <p:spPr>
          <a:xfrm>
            <a:off x="1828800" y="380880"/>
            <a:ext cx="3200040" cy="533160"/>
          </a:xfrm>
          <a:prstGeom prst="wedgeRectCallout">
            <a:avLst>
              <a:gd name="adj1" fmla="val -52687"/>
              <a:gd name="adj2" fmla="val 161174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Hey do you know Python’s new version released?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6477120" y="304920"/>
            <a:ext cx="2285640" cy="914040"/>
          </a:xfrm>
          <a:prstGeom prst="wedgeRectCallout">
            <a:avLst>
              <a:gd name="adj1" fmla="val -51155"/>
              <a:gd name="adj2" fmla="val 121123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Yeh! Its  old news...Now!!.. I really love Python</a:t>
            </a:r>
            <a:endParaRPr/>
          </a:p>
        </p:txBody>
      </p:sp>
      <p:sp>
        <p:nvSpPr>
          <p:cNvPr id="96" name="CustomShape 8"/>
          <p:cNvSpPr/>
          <p:nvPr/>
        </p:nvSpPr>
        <p:spPr>
          <a:xfrm>
            <a:off x="2604960" y="2019240"/>
            <a:ext cx="1371240" cy="609120"/>
          </a:xfrm>
          <a:prstGeom prst="wedgeRectCallout">
            <a:avLst>
              <a:gd name="adj1" fmla="val -99670"/>
              <a:gd name="adj2" fmla="val -308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Me too!!</a:t>
            </a:r>
            <a:endParaRPr/>
          </a:p>
        </p:txBody>
      </p:sp>
      <p:sp>
        <p:nvSpPr>
          <p:cNvPr id="97" name="CustomShape 9"/>
          <p:cNvSpPr/>
          <p:nvPr/>
        </p:nvSpPr>
        <p:spPr>
          <a:xfrm>
            <a:off x="870840" y="0"/>
            <a:ext cx="360" cy="595116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/>
            <a:headEnd len="lg" type="stealth" w="lg"/>
            <a:tailEnd len="lg" type="stealth" w="lg"/>
          </a:ln>
        </p:spPr>
      </p:sp>
      <p:sp>
        <p:nvSpPr>
          <p:cNvPr id="98" name="CustomShape 10"/>
          <p:cNvSpPr/>
          <p:nvPr/>
        </p:nvSpPr>
        <p:spPr>
          <a:xfrm>
            <a:off x="362880" y="290160"/>
            <a:ext cx="289800" cy="4518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A few weeks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with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CustomShape 11"/>
          <p:cNvSpPr/>
          <p:nvPr/>
        </p:nvSpPr>
        <p:spPr>
          <a:xfrm>
            <a:off x="0" y="6180480"/>
            <a:ext cx="1596240" cy="35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Bug Buddies</a:t>
            </a:r>
            <a:endParaRPr/>
          </a:p>
        </p:txBody>
      </p:sp>
      <p:pic>
        <p:nvPicPr>
          <p:cNvPr id="100" name="Shape 14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2400" y="4809600"/>
            <a:ext cx="1496520" cy="11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1142640" cy="20570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6629400" y="0"/>
            <a:ext cx="2514240" cy="837720"/>
          </a:xfrm>
          <a:prstGeom prst="wedgeRectCallout">
            <a:avLst>
              <a:gd name="adj1" fmla="val -35412"/>
              <a:gd name="adj2" fmla="val 86140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Wow!! Now I can develop and maintain live projects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143000" y="380880"/>
            <a:ext cx="2666520" cy="1599840"/>
          </a:xfrm>
          <a:prstGeom prst="wedgeRectCallout">
            <a:avLst>
              <a:gd name="adj1" fmla="val 70141"/>
              <a:gd name="adj2" fmla="val 8539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Hey learned much of the things...now you are ready to get your hand dirty with s/w development</a:t>
            </a:r>
            <a:endParaRPr/>
          </a:p>
        </p:txBody>
      </p:sp>
      <p:pic>
        <p:nvPicPr>
          <p:cNvPr id="104" name="Shape 15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95680" y="304920"/>
            <a:ext cx="1066320" cy="21142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762120" y="304920"/>
            <a:ext cx="75960" cy="6095520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/>
            <a:headEnd len="lg" type="stealth" w="lg"/>
            <a:tailEnd len="lg" type="stealth" w="lg"/>
          </a:ln>
        </p:spPr>
      </p:sp>
      <p:pic>
        <p:nvPicPr>
          <p:cNvPr id="106" name="Shape 15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280" y="3200400"/>
            <a:ext cx="1066320" cy="213336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 flipH="1">
            <a:off x="7437240" y="2304360"/>
            <a:ext cx="1706400" cy="761760"/>
          </a:xfrm>
          <a:prstGeom prst="wedgeRectCallout">
            <a:avLst>
              <a:gd name="adj1" fmla="val 35487"/>
              <a:gd name="adj2" fmla="val 99170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And I would like to involve in research work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990720" y="2590920"/>
            <a:ext cx="2742840" cy="1142640"/>
          </a:xfrm>
          <a:prstGeom prst="wedgeRectCallout">
            <a:avLst>
              <a:gd name="adj1" fmla="val 68301"/>
              <a:gd name="adj2" fmla="val -107962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Yes now you can grow yourself  in whichever field you interest</a:t>
            </a:r>
            <a:endParaRPr/>
          </a:p>
        </p:txBody>
      </p:sp>
      <p:pic>
        <p:nvPicPr>
          <p:cNvPr id="109" name="Shape 15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05520" y="3581280"/>
            <a:ext cx="971280" cy="2355480"/>
          </a:xfrm>
          <a:prstGeom prst="rect">
            <a:avLst/>
          </a:prstGeom>
          <a:ln>
            <a:noFill/>
          </a:ln>
        </p:spPr>
      </p:pic>
      <p:sp>
        <p:nvSpPr>
          <p:cNvPr id="110" name="CustomShape 6"/>
          <p:cNvSpPr/>
          <p:nvPr/>
        </p:nvSpPr>
        <p:spPr>
          <a:xfrm>
            <a:off x="1143000" y="4648320"/>
            <a:ext cx="3352320" cy="837720"/>
          </a:xfrm>
          <a:prstGeom prst="wedgeRectCallout">
            <a:avLst>
              <a:gd name="adj1" fmla="val 59863"/>
              <a:gd name="adj2" fmla="val -45711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Hey common, lets  attend a few workshops, conferences, events</a:t>
            </a:r>
            <a:endParaRPr/>
          </a:p>
        </p:txBody>
      </p:sp>
      <p:sp>
        <p:nvSpPr>
          <p:cNvPr id="111" name="CustomShape 7"/>
          <p:cNvSpPr/>
          <p:nvPr/>
        </p:nvSpPr>
        <p:spPr>
          <a:xfrm>
            <a:off x="290160" y="-141840"/>
            <a:ext cx="144720" cy="69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path to be an entrepreneur</a:t>
            </a:r>
            <a:endParaRPr/>
          </a:p>
        </p:txBody>
      </p:sp>
      <p:pic>
        <p:nvPicPr>
          <p:cNvPr id="112" name="Shape 160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80680" y="4648680"/>
            <a:ext cx="435240" cy="580320"/>
          </a:xfrm>
          <a:prstGeom prst="rect">
            <a:avLst/>
          </a:prstGeom>
          <a:ln>
            <a:noFill/>
          </a:ln>
        </p:spPr>
      </p:pic>
      <p:pic>
        <p:nvPicPr>
          <p:cNvPr id="113" name="Shape 161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07960" y="1019520"/>
            <a:ext cx="4352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6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838080"/>
            <a:ext cx="2057040" cy="229500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2133720" y="63360"/>
            <a:ext cx="2524320" cy="990360"/>
          </a:xfrm>
          <a:prstGeom prst="wedgeRectCallout">
            <a:avLst>
              <a:gd name="adj1" fmla="val -46496"/>
              <a:gd name="adj2" fmla="val 90310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You can meet entrepreneurs to share experiences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720520" y="3367440"/>
            <a:ext cx="2373480" cy="1470600"/>
          </a:xfrm>
          <a:prstGeom prst="wedgeRectCallout">
            <a:avLst>
              <a:gd name="adj1" fmla="val -55054"/>
              <a:gd name="adj2" fmla="val 67935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Build leadership skills, public speaking, delivering  fantastic presentations!!</a:t>
            </a:r>
            <a:endParaRPr/>
          </a:p>
        </p:txBody>
      </p:sp>
      <p:pic>
        <p:nvPicPr>
          <p:cNvPr id="117" name="Shape 16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5800" y="4261320"/>
            <a:ext cx="1145160" cy="224892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5170320" y="690480"/>
            <a:ext cx="2437920" cy="837720"/>
          </a:xfrm>
          <a:prstGeom prst="wedgeRectCallout">
            <a:avLst>
              <a:gd name="adj1" fmla="val 45636"/>
              <a:gd name="adj2" fmla="val 80533"/>
            </a:avLst>
          </a:prstGeom>
          <a:solidFill>
            <a:srgbClr val="ffffff"/>
          </a:solidFill>
          <a:ln w="25560">
            <a:solidFill>
              <a:srgbClr val="f79646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Grow yourself and benefit society by your work!!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290160" y="-150120"/>
            <a:ext cx="144720" cy="69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path to be an entrepreneur</a:t>
            </a:r>
            <a:endParaRPr/>
          </a:p>
        </p:txBody>
      </p:sp>
      <p:pic>
        <p:nvPicPr>
          <p:cNvPr id="120" name="Shape 17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0680" y="4640400"/>
            <a:ext cx="435240" cy="580320"/>
          </a:xfrm>
          <a:prstGeom prst="rect">
            <a:avLst/>
          </a:prstGeom>
          <a:ln>
            <a:noFill/>
          </a:ln>
        </p:spPr>
      </p:pic>
      <p:pic>
        <p:nvPicPr>
          <p:cNvPr id="121" name="Shape 174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7960" y="1011240"/>
            <a:ext cx="435240" cy="580320"/>
          </a:xfrm>
          <a:prstGeom prst="rect">
            <a:avLst/>
          </a:prstGeom>
          <a:ln>
            <a:noFill/>
          </a:ln>
        </p:spPr>
      </p:pic>
      <p:pic>
        <p:nvPicPr>
          <p:cNvPr id="122" name="Shape 17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375960" y="1055880"/>
            <a:ext cx="2768040" cy="557424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>
            <a:off x="7814880" y="3664080"/>
            <a:ext cx="933120" cy="357840"/>
          </a:xfrm>
          <a:prstGeom prst="flowChartTerminator">
            <a:avLst/>
          </a:prstGeom>
          <a:solidFill>
            <a:srgbClr val="eeece1"/>
          </a:solidFill>
          <a:ln w="19080">
            <a:solidFill>
              <a:srgbClr val="1f497d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Mentor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