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1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7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7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2192-B88D-4CDB-AAF3-F93EEE5D8EC2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1FEA-2FC1-4897-BB5E-78BA6ABB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87.Sharma.Rahul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87.Sharma.Rahul@gmail.com" TargetMode="External"/><Relationship Id="rId2" Type="http://schemas.openxmlformats.org/officeDocument/2006/relationships/hyperlink" Target="https://github.com/Rahul-Sharma-87/Angular_ClinicalSurvey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7552"/>
            <a:ext cx="9144000" cy="108024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Rahul Sharma</a:t>
            </a:r>
          </a:p>
          <a:p>
            <a:pPr algn="r"/>
            <a:r>
              <a:rPr lang="en-US" dirty="0" smtClean="0">
                <a:hlinkClick r:id="rId2"/>
              </a:rPr>
              <a:t>87.Sharma.Rahul@gmail.com</a:t>
            </a:r>
            <a:endParaRPr lang="en-US" dirty="0" smtClean="0"/>
          </a:p>
          <a:p>
            <a:pPr algn="r"/>
            <a:r>
              <a:rPr lang="en-US" dirty="0" smtClean="0"/>
              <a:t>Developer, Bangalore,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2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2.0</a:t>
            </a:r>
          </a:p>
          <a:p>
            <a:r>
              <a:rPr lang="en-US" dirty="0" smtClean="0"/>
              <a:t>Strongly typed objects (</a:t>
            </a:r>
            <a:r>
              <a:rPr lang="en-US" dirty="0" err="1" smtClean="0"/>
              <a:t>TypeScript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Client Side MVVM</a:t>
            </a:r>
          </a:p>
          <a:p>
            <a:r>
              <a:rPr lang="en-US" dirty="0" smtClean="0"/>
              <a:t>Extensible Design</a:t>
            </a:r>
          </a:p>
          <a:p>
            <a:r>
              <a:rPr lang="en-US" dirty="0" smtClean="0"/>
              <a:t>Data in JSON</a:t>
            </a:r>
          </a:p>
          <a:p>
            <a:r>
              <a:rPr lang="en-US" dirty="0" smtClean="0"/>
              <a:t>Easy Navigation</a:t>
            </a:r>
          </a:p>
          <a:p>
            <a:r>
              <a:rPr lang="en-US" dirty="0" smtClean="0"/>
              <a:t>Render to Any device browser</a:t>
            </a:r>
          </a:p>
        </p:txBody>
      </p:sp>
    </p:spTree>
    <p:extLst>
      <p:ext uri="{BB962C8B-B14F-4D97-AF65-F5344CB8AC3E}">
        <p14:creationId xmlns:p14="http://schemas.microsoft.com/office/powerpoint/2010/main" val="304349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application is about recording of data at clinical trails with the use of Angular using </a:t>
            </a:r>
            <a:r>
              <a:rPr lang="en-US" dirty="0" err="1" smtClean="0"/>
              <a:t>TypeScripts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64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Consent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93" y="1825625"/>
            <a:ext cx="7795413" cy="4351338"/>
          </a:xfrm>
        </p:spPr>
      </p:pic>
    </p:spTree>
    <p:extLst>
      <p:ext uri="{BB962C8B-B14F-4D97-AF65-F5344CB8AC3E}">
        <p14:creationId xmlns:p14="http://schemas.microsoft.com/office/powerpoint/2010/main" val="161879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Page 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64" y="1825625"/>
            <a:ext cx="7346472" cy="4351338"/>
          </a:xfrm>
        </p:spPr>
      </p:pic>
    </p:spTree>
    <p:extLst>
      <p:ext uri="{BB962C8B-B14F-4D97-AF65-F5344CB8AC3E}">
        <p14:creationId xmlns:p14="http://schemas.microsoft.com/office/powerpoint/2010/main" val="97846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Page display- Navigation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06" y="1825625"/>
            <a:ext cx="7462588" cy="4351338"/>
          </a:xfrm>
        </p:spPr>
      </p:pic>
    </p:spTree>
    <p:extLst>
      <p:ext uri="{BB962C8B-B14F-4D97-AF65-F5344CB8AC3E}">
        <p14:creationId xmlns:p14="http://schemas.microsoft.com/office/powerpoint/2010/main" val="376639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Survey Responses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73" y="1825625"/>
            <a:ext cx="7468253" cy="4351338"/>
          </a:xfrm>
        </p:spPr>
      </p:pic>
    </p:spTree>
    <p:extLst>
      <p:ext uri="{BB962C8B-B14F-4D97-AF65-F5344CB8AC3E}">
        <p14:creationId xmlns:p14="http://schemas.microsoft.com/office/powerpoint/2010/main" val="1825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and load assigned Survey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32" y="1825625"/>
            <a:ext cx="7433535" cy="4351338"/>
          </a:xfrm>
        </p:spPr>
      </p:pic>
    </p:spTree>
    <p:extLst>
      <p:ext uri="{BB962C8B-B14F-4D97-AF65-F5344CB8AC3E}">
        <p14:creationId xmlns:p14="http://schemas.microsoft.com/office/powerpoint/2010/main" val="107718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available at: 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https://github.com/Rahul-Sharma-87/Angular_ClinicalSurveyApp</a:t>
            </a:r>
            <a:endParaRPr lang="en-US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Drop email for access to : </a:t>
            </a:r>
            <a:r>
              <a:rPr lang="en-US" dirty="0" smtClean="0">
                <a:hlinkClick r:id="rId3"/>
              </a:rPr>
              <a:t>87.Sharma.Rahul@gmail.com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Completed in Duration: </a:t>
            </a:r>
            <a:r>
              <a:rPr lang="en-US" dirty="0" smtClean="0">
                <a:solidFill>
                  <a:schemeClr val="accent5"/>
                </a:solidFill>
              </a:rPr>
              <a:t>8 hours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3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Demo App</vt:lpstr>
      <vt:lpstr>Highlights</vt:lpstr>
      <vt:lpstr>Context</vt:lpstr>
      <vt:lpstr>User Consent Page </vt:lpstr>
      <vt:lpstr>Survey Page display</vt:lpstr>
      <vt:lpstr>Survey Page display- Navigation</vt:lpstr>
      <vt:lpstr>Review Survey Responses</vt:lpstr>
      <vt:lpstr>Selection and load assigned Survey 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App</dc:title>
  <dc:creator>Rahul Sharma</dc:creator>
  <cp:lastModifiedBy>Rahul Sharma</cp:lastModifiedBy>
  <cp:revision>14</cp:revision>
  <dcterms:created xsi:type="dcterms:W3CDTF">2019-02-27T17:50:27Z</dcterms:created>
  <dcterms:modified xsi:type="dcterms:W3CDTF">2019-02-27T18:36:55Z</dcterms:modified>
</cp:coreProperties>
</file>