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00"/>
    <p:restoredTop sz="96255"/>
  </p:normalViewPr>
  <p:slideViewPr>
    <p:cSldViewPr snapToGrid="0">
      <p:cViewPr>
        <p:scale>
          <a:sx n="79" d="100"/>
          <a:sy n="79" d="100"/>
        </p:scale>
        <p:origin x="-28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bigquery?project=capstone-334200&amp;ws=!1m5!1m4!4m3!1sbigquery-public-data!2sgoogle_analytics_sample!3sga_sessions_2017080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DA26-C521-3544-47C4-F03970397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Analytics Ecommerce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BE82D-A938-2AD2-A651-EF8A5036A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Rahul Singh</a:t>
            </a:r>
          </a:p>
        </p:txBody>
      </p:sp>
    </p:spTree>
    <p:extLst>
      <p:ext uri="{BB962C8B-B14F-4D97-AF65-F5344CB8AC3E}">
        <p14:creationId xmlns:p14="http://schemas.microsoft.com/office/powerpoint/2010/main" val="204135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1F5B-66F2-E748-5742-DB9D1253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tuning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C2C42C-1EDB-4ACC-0EA9-952814123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255" y="1809980"/>
            <a:ext cx="9185156" cy="3496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FE944A-A7CD-7C00-1558-9305C712A60A}"/>
              </a:ext>
            </a:extLst>
          </p:cNvPr>
          <p:cNvSpPr txBox="1"/>
          <p:nvPr/>
        </p:nvSpPr>
        <p:spPr>
          <a:xfrm>
            <a:off x="1862255" y="5486399"/>
            <a:ext cx="9185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predict function model was quantifying 1[churn] if result was &gt; 0.50 or 0[active user] if lower. Probability function was off giving a very low response rate. We create a new </a:t>
            </a:r>
            <a:r>
              <a:rPr lang="en-US" dirty="0" err="1"/>
              <a:t>func</a:t>
            </a:r>
            <a:r>
              <a:rPr lang="en-US" dirty="0"/>
              <a:t> to hyper tuned parameters and check to see probability threshold. At 0.54 we get a accurate representation of data.</a:t>
            </a:r>
          </a:p>
        </p:txBody>
      </p:sp>
    </p:spTree>
    <p:extLst>
      <p:ext uri="{BB962C8B-B14F-4D97-AF65-F5344CB8AC3E}">
        <p14:creationId xmlns:p14="http://schemas.microsoft.com/office/powerpoint/2010/main" val="123337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1C47-0593-0795-A864-9D991C56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AFF615-99BF-8DDA-5AE9-BF26F5D35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512" y="1687513"/>
            <a:ext cx="6527800" cy="307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719FC8-E1EE-16D2-08CB-678DC82294BF}"/>
              </a:ext>
            </a:extLst>
          </p:cNvPr>
          <p:cNvSpPr txBox="1"/>
          <p:nvPr/>
        </p:nvSpPr>
        <p:spPr>
          <a:xfrm>
            <a:off x="1861457" y="5094514"/>
            <a:ext cx="840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probability function to &gt;= 0.54 we get a higher response rate and  model roc accuracy of 81.79%</a:t>
            </a:r>
          </a:p>
        </p:txBody>
      </p:sp>
    </p:spTree>
    <p:extLst>
      <p:ext uri="{BB962C8B-B14F-4D97-AF65-F5344CB8AC3E}">
        <p14:creationId xmlns:p14="http://schemas.microsoft.com/office/powerpoint/2010/main" val="384957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F9D0-C158-404D-64B5-034CFFF9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B769-5A2D-D0B2-AD30-2B9AA56CD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model had accuracy of 81.79%.</a:t>
            </a:r>
          </a:p>
          <a:p>
            <a:r>
              <a:rPr lang="en-US" dirty="0"/>
              <a:t>For future improvements we can test with a logistic regression or SVM to compare for the best model in production.</a:t>
            </a:r>
          </a:p>
          <a:p>
            <a:r>
              <a:rPr lang="en-US" dirty="0"/>
              <a:t>Model has room for improvement with data enrichment and different type of ML model to be used.</a:t>
            </a:r>
          </a:p>
          <a:p>
            <a:r>
              <a:rPr lang="en-US" dirty="0"/>
              <a:t>This model can help companies with increasing customer retention program or marketing strategies to direct traffic towards there platform.</a:t>
            </a:r>
          </a:p>
        </p:txBody>
      </p:sp>
    </p:spTree>
    <p:extLst>
      <p:ext uri="{BB962C8B-B14F-4D97-AF65-F5344CB8AC3E}">
        <p14:creationId xmlns:p14="http://schemas.microsoft.com/office/powerpoint/2010/main" val="372773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C538-2C42-733D-0861-FD25C02F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B9CA-87E5-813D-6816-4C38C9D8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ecommerce problem is to keep traffic incoming on there platform. Customer rendition rate on ecommerce platform needs to be analyzed and enhance.</a:t>
            </a:r>
          </a:p>
          <a:p>
            <a:endParaRPr lang="en-US" dirty="0"/>
          </a:p>
          <a:p>
            <a:r>
              <a:rPr lang="en-US" dirty="0"/>
              <a:t>Goal: Create a model that can capture churn rate of customer shopping on googles ecommerce platform.  </a:t>
            </a:r>
          </a:p>
        </p:txBody>
      </p:sp>
    </p:spTree>
    <p:extLst>
      <p:ext uri="{BB962C8B-B14F-4D97-AF65-F5344CB8AC3E}">
        <p14:creationId xmlns:p14="http://schemas.microsoft.com/office/powerpoint/2010/main" val="400799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A837-3D3E-F5F6-C5FB-14214DD0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F8B6-1DB2-A4D2-6426-174125A0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source: Google analytics </a:t>
            </a:r>
            <a:r>
              <a:rPr lang="en-US" dirty="0">
                <a:hlinkClick r:id="rId2"/>
              </a:rPr>
              <a:t>https://console.cloud.google.com/bigquery?project=capstone-334200&amp;ws=!1m5!1m4!4m3!1sbigquery-public-data!2sgoogle_analytics_sample!3sga_sessions_20170801</a:t>
            </a:r>
            <a:endParaRPr lang="en-US" dirty="0"/>
          </a:p>
          <a:p>
            <a:r>
              <a:rPr lang="en-US" dirty="0"/>
              <a:t>Data is parsed into the notebook in JSON format and cleaned using </a:t>
            </a:r>
            <a:r>
              <a:rPr lang="en-US" dirty="0" err="1"/>
              <a:t>Pyspark</a:t>
            </a:r>
            <a:r>
              <a:rPr lang="en-US" dirty="0"/>
              <a:t> API.</a:t>
            </a:r>
          </a:p>
          <a:p>
            <a:r>
              <a:rPr lang="en-US" dirty="0"/>
              <a:t>This involved complex cleaning and restructuring data. Field required expression replacement to reduce data frame size. Non useful field have been dropped under alias drop list.</a:t>
            </a:r>
          </a:p>
        </p:txBody>
      </p:sp>
    </p:spTree>
    <p:extLst>
      <p:ext uri="{BB962C8B-B14F-4D97-AF65-F5344CB8AC3E}">
        <p14:creationId xmlns:p14="http://schemas.microsoft.com/office/powerpoint/2010/main" val="129715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B1BB-DA36-2C7E-9746-89839714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F217-E032-CF55-3F84-DDAD506D8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What's the most common medium used to direct traffic on to the platform?</a:t>
            </a:r>
          </a:p>
          <a:p>
            <a:r>
              <a:rPr lang="en-US" dirty="0"/>
              <a:t>What’s the most common device used?</a:t>
            </a:r>
          </a:p>
          <a:p>
            <a:r>
              <a:rPr lang="en-US" dirty="0"/>
              <a:t>What’s the most common source of each traffic?</a:t>
            </a:r>
          </a:p>
        </p:txBody>
      </p:sp>
    </p:spTree>
    <p:extLst>
      <p:ext uri="{BB962C8B-B14F-4D97-AF65-F5344CB8AC3E}">
        <p14:creationId xmlns:p14="http://schemas.microsoft.com/office/powerpoint/2010/main" val="217574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AD51-3116-A8C8-A27D-5C2447D9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 User event 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20A5F-5B8F-7FD2-9393-94958D6E6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943" y="1872970"/>
            <a:ext cx="5206937" cy="3541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712D6-2F9F-88C8-C329-E5D3965EB298}"/>
              </a:ext>
            </a:extLst>
          </p:cNvPr>
          <p:cNvSpPr txBox="1"/>
          <p:nvPr/>
        </p:nvSpPr>
        <p:spPr>
          <a:xfrm>
            <a:off x="1168307" y="5620871"/>
            <a:ext cx="990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users are viewing the product with quick view click[~70%] followed by an equal share of items being added to cart and promotion click.</a:t>
            </a:r>
          </a:p>
        </p:txBody>
      </p:sp>
    </p:spTree>
    <p:extLst>
      <p:ext uri="{BB962C8B-B14F-4D97-AF65-F5344CB8AC3E}">
        <p14:creationId xmlns:p14="http://schemas.microsoft.com/office/powerpoint/2010/main" val="412721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3332-8CE5-144F-F8C4-ABEAC456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Insight: Channel grouping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385859-B5CE-3252-C7AA-7A1CB8FC6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663" y="2267744"/>
            <a:ext cx="69215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914BCD-A645-DBEB-8509-CBDD0F893224}"/>
              </a:ext>
            </a:extLst>
          </p:cNvPr>
          <p:cNvSpPr txBox="1"/>
          <p:nvPr/>
        </p:nvSpPr>
        <p:spPr>
          <a:xfrm>
            <a:off x="887506" y="5772944"/>
            <a:ext cx="1032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traffic on the platform is coming from an organic search with social and direct being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. This indicates most users are searching the platform via google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316945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EA2-7F1F-F58A-5E5B-8334A4A8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CA6A-70A7-6CE8-43AD-AC9E926D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 is to reduce data size and create features that show user behavior in quantified vector for ML model.</a:t>
            </a:r>
          </a:p>
          <a:p>
            <a:r>
              <a:rPr lang="en-US" dirty="0"/>
              <a:t>Window functions are created for 30-day period to look back and forward for training the model. This field is to state whether customer churned[1(churn) /0 (active user)] with last 30 days.</a:t>
            </a:r>
          </a:p>
          <a:p>
            <a:r>
              <a:rPr lang="en-US" dirty="0"/>
              <a:t>Key features created from user behavior: </a:t>
            </a:r>
            <a:r>
              <a:rPr lang="en-US" dirty="0" err="1"/>
              <a:t>avgsession</a:t>
            </a:r>
            <a:r>
              <a:rPr lang="en-US" dirty="0"/>
              <a:t>, </a:t>
            </a:r>
            <a:r>
              <a:rPr lang="en-US" dirty="0" err="1"/>
              <a:t>browstime</a:t>
            </a:r>
            <a:r>
              <a:rPr lang="en-US" dirty="0"/>
              <a:t>, </a:t>
            </a:r>
            <a:r>
              <a:rPr lang="en-US" dirty="0" err="1"/>
              <a:t>serverdelay</a:t>
            </a:r>
            <a:r>
              <a:rPr lang="en-US" dirty="0"/>
              <a:t> time, </a:t>
            </a:r>
            <a:r>
              <a:rPr lang="en-US" dirty="0" err="1"/>
              <a:t>avgdomain</a:t>
            </a:r>
            <a:r>
              <a:rPr lang="en-US" dirty="0"/>
              <a:t> time, avg amount spent and churn.</a:t>
            </a:r>
          </a:p>
          <a:p>
            <a:r>
              <a:rPr lang="en-US" dirty="0"/>
              <a:t>Churn_vf30d field calculation : 30-day window based on max </a:t>
            </a:r>
            <a:r>
              <a:rPr lang="en-US" dirty="0" err="1"/>
              <a:t>vistinumber</a:t>
            </a:r>
            <a:r>
              <a:rPr lang="en-US" dirty="0"/>
              <a:t>, datetime and </a:t>
            </a:r>
            <a:r>
              <a:rPr lang="en-US" dirty="0" err="1"/>
              <a:t>userID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79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9377-E946-F063-826C-19A910E3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E908-0143-D1DD-5255-B6D8508FC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58" y="1922228"/>
            <a:ext cx="9905999" cy="3541714"/>
          </a:xfrm>
        </p:spPr>
        <p:txBody>
          <a:bodyPr/>
          <a:lstStyle/>
          <a:p>
            <a:r>
              <a:rPr lang="en-US" dirty="0"/>
              <a:t>Goals: create a ML model and see accuracy results to churn rate.</a:t>
            </a:r>
          </a:p>
          <a:p>
            <a:r>
              <a:rPr lang="en-US" dirty="0" err="1"/>
              <a:t>GridSearchCV</a:t>
            </a:r>
            <a:r>
              <a:rPr lang="en-US" dirty="0"/>
              <a:t> for hyper tuning the model with parameters to get adequate results.</a:t>
            </a:r>
          </a:p>
          <a:p>
            <a:r>
              <a:rPr lang="en-US" dirty="0"/>
              <a:t>Model training/testing with 70/30 split.</a:t>
            </a:r>
          </a:p>
        </p:txBody>
      </p:sp>
    </p:spTree>
    <p:extLst>
      <p:ext uri="{BB962C8B-B14F-4D97-AF65-F5344CB8AC3E}">
        <p14:creationId xmlns:p14="http://schemas.microsoft.com/office/powerpoint/2010/main" val="140252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8763-7AAC-8141-FE6E-1C536FFC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D27F7E-A50D-CCCF-2428-9F368A582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785" y="1757786"/>
            <a:ext cx="9906000" cy="30031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C58456-F8F7-4B4D-C002-77AC8C687F94}"/>
              </a:ext>
            </a:extLst>
          </p:cNvPr>
          <p:cNvSpPr txBox="1"/>
          <p:nvPr/>
        </p:nvSpPr>
        <p:spPr>
          <a:xfrm>
            <a:off x="1141413" y="5110843"/>
            <a:ext cx="961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model had accuracy of 91.76%. Model is overfitting the data , hyper tunning is needed to create a more realistic output.</a:t>
            </a:r>
          </a:p>
        </p:txBody>
      </p:sp>
    </p:spTree>
    <p:extLst>
      <p:ext uri="{BB962C8B-B14F-4D97-AF65-F5344CB8AC3E}">
        <p14:creationId xmlns:p14="http://schemas.microsoft.com/office/powerpoint/2010/main" val="3050765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85</TotalTime>
  <Words>560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Google Analytics Ecommerce Prediction model</vt:lpstr>
      <vt:lpstr>Problem/project goal</vt:lpstr>
      <vt:lpstr>Data wrangling</vt:lpstr>
      <vt:lpstr>eda</vt:lpstr>
      <vt:lpstr>Insights: User event action</vt:lpstr>
      <vt:lpstr>Insight: Channel grouping</vt:lpstr>
      <vt:lpstr>Feature engineering</vt:lpstr>
      <vt:lpstr>modeling</vt:lpstr>
      <vt:lpstr>Random forest model</vt:lpstr>
      <vt:lpstr>Hyper tuning model</vt:lpstr>
      <vt:lpstr>Model results</vt:lpstr>
      <vt:lpstr>Conclusion/improvements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Ecommerce Prediction model</dc:title>
  <dc:creator>Rahul Singh</dc:creator>
  <cp:lastModifiedBy>Rahul Singh</cp:lastModifiedBy>
  <cp:revision>2</cp:revision>
  <dcterms:created xsi:type="dcterms:W3CDTF">2022-07-31T22:37:59Z</dcterms:created>
  <dcterms:modified xsi:type="dcterms:W3CDTF">2022-08-01T00:03:53Z</dcterms:modified>
</cp:coreProperties>
</file>