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8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2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5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7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4B53A7-3209-46A6-9454-F38EAC8F11E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2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864E9-98DA-4734-BCD4-F2B8FF020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723A8-B491-42E4-AB11-AE2409FFD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705" y="-241098"/>
            <a:ext cx="8971785" cy="367009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storytelling – Starbucks</a:t>
            </a:r>
          </a:p>
        </p:txBody>
      </p:sp>
    </p:spTree>
    <p:extLst>
      <p:ext uri="{BB962C8B-B14F-4D97-AF65-F5344CB8AC3E}">
        <p14:creationId xmlns:p14="http://schemas.microsoft.com/office/powerpoint/2010/main" val="348858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4B85-CAF0-46C1-9C0C-520D45DB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4" y="1242392"/>
            <a:ext cx="9905998" cy="19050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1E4D-BE41-4EAD-855D-6781815C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8" y="2090529"/>
            <a:ext cx="9905998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density of caffeinated vs non-caffeinate drinks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density of iced drinks vs hot drinks?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Starbucks high on calories?</a:t>
            </a:r>
          </a:p>
        </p:txBody>
      </p:sp>
    </p:spTree>
    <p:extLst>
      <p:ext uri="{BB962C8B-B14F-4D97-AF65-F5344CB8AC3E}">
        <p14:creationId xmlns:p14="http://schemas.microsoft.com/office/powerpoint/2010/main" val="108996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5AD8-A0D0-4EE7-BCC3-C1B92361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77"/>
            <a:ext cx="12191980" cy="654084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Insight/findings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C8AB-931C-4042-8A75-47EA0837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89" y="5360152"/>
            <a:ext cx="10015350" cy="712657"/>
          </a:xfrm>
        </p:spPr>
        <p:txBody>
          <a:bodyPr anchor="b">
            <a:noAutofit/>
          </a:bodyPr>
          <a:lstStyle/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 from this graph: Frappuccino's and signature drinks have most calories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lower calories than fraps as those options are lower in caloric intake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0E80126-61C5-41C4-8F6C-42D7B1193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540"/>
            <a:ext cx="11646567" cy="37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B1A-ECAA-4C24-A7D0-36510933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1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 caffeine vs calories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8290-25BC-4518-AF96-5C489B03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088" y="3175928"/>
            <a:ext cx="10515600" cy="435133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 there is no correlation with higher calories with higher caffeine intake.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03177-4E35-3366-8731-0B5BC388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88" y="685596"/>
            <a:ext cx="9952015" cy="31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EE01-6504-4FD8-A71D-0873EB4E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4" y="1282147"/>
            <a:ext cx="9905998" cy="1905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3B8A-A652-4F53-B8C7-0A705354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4" y="2100468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are if we are looking for less calorie dense drink at Starbucks its best to go for a less sugar and less whip cream drink.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Caffeine amount doesn’t contribute to increase in caloric increase or decrease as it’s a low-calorie factor in the drink compared to milk, froth and whip cream. </a:t>
            </a:r>
          </a:p>
        </p:txBody>
      </p:sp>
    </p:spTree>
    <p:extLst>
      <p:ext uri="{BB962C8B-B14F-4D97-AF65-F5344CB8AC3E}">
        <p14:creationId xmlns:p14="http://schemas.microsoft.com/office/powerpoint/2010/main" val="3317838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{65DEE1EE-8B2F-7A4D-A829-F51DB71A0EED}tf10001119</Template>
  <TotalTime>175</TotalTime>
  <Words>134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Data storytelling – Starbucks</vt:lpstr>
      <vt:lpstr>Business problem</vt:lpstr>
      <vt:lpstr>Insight/findings</vt:lpstr>
      <vt:lpstr>Key insights: caffeine vs calories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 telling</dc:title>
  <dc:subject/>
  <dc:creator>Rahul Singh</dc:creator>
  <cp:keywords/>
  <dc:description/>
  <cp:lastModifiedBy>Rahul Singh</cp:lastModifiedBy>
  <cp:revision>9</cp:revision>
  <dcterms:created xsi:type="dcterms:W3CDTF">2021-04-05T22:36:42Z</dcterms:created>
  <dcterms:modified xsi:type="dcterms:W3CDTF">2022-07-31T04:24:05Z</dcterms:modified>
  <cp:category/>
</cp:coreProperties>
</file>