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994"/>
            <a:ext cx="1104007" cy="1039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36" y="-85094"/>
            <a:ext cx="64556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{client}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471" y="647731"/>
            <a:ext cx="15585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{location}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1435" y="53347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38303" y="4929665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NCA Case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31435" y="2625346"/>
          <a:ext cx="8322002" cy="229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1001"/>
                <a:gridCol w="4161001"/>
              </a:tblGrid>
              <a:tr h="114980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9808">
                <a:tc>
                  <a:txBody>
                    <a:bodyPr/>
                    <a:lstStyle/>
                    <a:p>
                      <a:r>
                        <a:t>sssd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38303" y="2228931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Details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1433" y="1489493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31433" y="1061395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Summary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36" y="3775153"/>
          <a:ext cx="35846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74"/>
                <a:gridCol w="896174"/>
                <a:gridCol w="896174"/>
                <a:gridCol w="896175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7773" y="330403"/>
            <a:ext cx="25434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VIRP Violations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" y="1366062"/>
            <a:ext cx="25434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VIRP Violations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9" y="1779725"/>
            <a:ext cx="3316188" cy="19932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994"/>
            <a:ext cx="1104007" cy="1039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36" y="-85094"/>
            <a:ext cx="64556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{client}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471" y="647731"/>
            <a:ext cx="15585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{location}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1435" y="53347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38303" y="4929665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NCA Case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31435" y="2625346"/>
          <a:ext cx="8322002" cy="229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1001"/>
                <a:gridCol w="4161001"/>
              </a:tblGrid>
              <a:tr h="114980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9808">
                <a:tc>
                  <a:txBody>
                    <a:bodyPr/>
                    <a:lstStyle/>
                    <a:p>
                      <a:r>
                        <a:t>sssd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38303" y="2228931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Details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1433" y="1489493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31433" y="1061395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Summary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36" y="3775153"/>
          <a:ext cx="35846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74"/>
                <a:gridCol w="896174"/>
                <a:gridCol w="896174"/>
                <a:gridCol w="896175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7773" y="330403"/>
            <a:ext cx="25434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VIRP Violations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" y="1366062"/>
            <a:ext cx="25434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VIRP Violations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9" y="1779725"/>
            <a:ext cx="3316188" cy="1993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994"/>
            <a:ext cx="1104007" cy="10390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36" y="-85094"/>
            <a:ext cx="64556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{client}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471" y="647731"/>
            <a:ext cx="15585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{location}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1435" y="53347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38303" y="4929665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NCA Case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31435" y="2625346"/>
          <a:ext cx="8322002" cy="229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1001"/>
                <a:gridCol w="4161001"/>
              </a:tblGrid>
              <a:tr h="114980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9808">
                <a:tc>
                  <a:txBody>
                    <a:bodyPr/>
                    <a:lstStyle/>
                    <a:p>
                      <a:r>
                        <a:t>sssd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38303" y="2228931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Details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1433" y="1489493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31433" y="1061395"/>
            <a:ext cx="64556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Summary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36" y="3775153"/>
          <a:ext cx="35846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74"/>
                <a:gridCol w="896174"/>
                <a:gridCol w="896174"/>
                <a:gridCol w="896175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97773" y="330403"/>
            <a:ext cx="25434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VIRP Violations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" y="1366062"/>
            <a:ext cx="25434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VIRP Violations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9" y="1779725"/>
            <a:ext cx="3316188" cy="19932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