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8" r:id="rId4"/>
    <p:sldId id="264" r:id="rId5"/>
    <p:sldId id="266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7778" autoAdjust="0"/>
  </p:normalViewPr>
  <p:slideViewPr>
    <p:cSldViewPr snapToGrid="0" snapToObjects="1">
      <p:cViewPr>
        <p:scale>
          <a:sx n="93" d="100"/>
          <a:sy n="93" d="100"/>
        </p:scale>
        <p:origin x="74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     </a:t>
            </a:r>
            <a:r>
              <a:rPr lang="en-US" sz="1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  Since we have continuous data and comparing 2 population </a:t>
            </a:r>
          </a:p>
          <a:p>
            <a:pPr>
              <a:buNone/>
            </a:pPr>
            <a:r>
              <a:rPr lang="en-US" sz="1400" dirty="0" smtClean="0"/>
              <a:t>Step 1: Normality Test</a:t>
            </a:r>
            <a:r>
              <a:rPr lang="en-US" sz="1400" dirty="0" smtClean="0"/>
              <a:t>                                                            </a:t>
            </a: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H0: Normal Dist.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H1: Not Normal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p- value &gt; 0.05 H0 accepted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2 : Since its normal then</a:t>
            </a:r>
          </a:p>
          <a:p>
            <a:pPr>
              <a:buNone/>
            </a:pPr>
            <a:r>
              <a:rPr lang="en-US" sz="1800" dirty="0" smtClean="0"/>
              <a:t> check External Condition  </a:t>
            </a:r>
          </a:p>
          <a:p>
            <a:pPr>
              <a:buNone/>
            </a:pPr>
            <a:r>
              <a:rPr lang="en-US" sz="1800" dirty="0" smtClean="0"/>
              <a:t>Step 3: Since the </a:t>
            </a:r>
            <a:r>
              <a:rPr lang="en-US" sz="1800" dirty="0"/>
              <a:t>External Condition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are same go for Paired T test</a:t>
            </a: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529943"/>
            <a:ext cx="3419475" cy="1964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3503054"/>
            <a:ext cx="5191125" cy="29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8108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6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600" dirty="0"/>
              <a:t>   </a:t>
            </a:r>
            <a:r>
              <a:rPr lang="en-US" sz="1600" dirty="0" smtClean="0"/>
              <a:t>Analyze </a:t>
            </a:r>
            <a:r>
              <a:rPr lang="en-US" sz="1600" dirty="0"/>
              <a:t>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800" dirty="0" smtClean="0"/>
              <a:t> </a:t>
            </a:r>
            <a:r>
              <a:rPr lang="en-US" sz="1800" dirty="0" smtClean="0"/>
              <a:t>Data is Continuous </a:t>
            </a:r>
          </a:p>
          <a:p>
            <a:pPr algn="just">
              <a:buNone/>
            </a:pPr>
            <a:r>
              <a:rPr lang="en-US" sz="1800" dirty="0" smtClean="0"/>
              <a:t>Comparing between more than 2 population</a:t>
            </a:r>
          </a:p>
          <a:p>
            <a:pPr algn="just">
              <a:buNone/>
            </a:pPr>
            <a:r>
              <a:rPr lang="en-US" sz="1800" dirty="0" smtClean="0"/>
              <a:t>Step 1: Normality Test                             H0: Normally Dist. ; H1: Not Normally Dist.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Here p value &gt; 0.05, 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So h0 is accepted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                continued……..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908427"/>
            <a:ext cx="2733675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761353"/>
            <a:ext cx="2524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3037" y="515155"/>
            <a:ext cx="6387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Continued……</a:t>
            </a:r>
          </a:p>
          <a:p>
            <a:endParaRPr lang="en-US" dirty="0"/>
          </a:p>
          <a:p>
            <a:r>
              <a:rPr lang="en-US" dirty="0" smtClean="0"/>
              <a:t>Step 2: Check variance are equal or not</a:t>
            </a:r>
          </a:p>
          <a:p>
            <a:r>
              <a:rPr lang="en-US" dirty="0" smtClean="0"/>
              <a:t>Since p &gt; 0.05 H0: is accepted means variance are equal</a:t>
            </a:r>
          </a:p>
          <a:p>
            <a:r>
              <a:rPr lang="en-US" dirty="0" smtClean="0"/>
              <a:t>Step 3 : When Variance are equal go for ANOVA Test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1" y="2056275"/>
            <a:ext cx="5703847" cy="202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1" y="4349659"/>
            <a:ext cx="6228149" cy="15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1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 Ratio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1417638"/>
            <a:ext cx="4404574" cy="311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9426" y="1700011"/>
            <a:ext cx="35288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Degrees of Freedom= 3</a:t>
            </a:r>
          </a:p>
          <a:p>
            <a:r>
              <a:rPr lang="en-US" dirty="0" smtClean="0"/>
              <a:t>Obtain value from Chi Square Test = 1.59</a:t>
            </a:r>
          </a:p>
          <a:p>
            <a:r>
              <a:rPr lang="en-US" dirty="0" smtClean="0"/>
              <a:t>From the Chi- Squared table we get 7.81</a:t>
            </a:r>
          </a:p>
          <a:p>
            <a:r>
              <a:rPr lang="en-US" dirty="0" smtClean="0"/>
              <a:t>Since 1.59 &lt; 7.81 means the data is significant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5081476"/>
            <a:ext cx="565382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pchisq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(7.81,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=3,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lower.tail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=FALSE)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0.05010606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770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 smtClean="0"/>
              <a:t>HO : Defective % varies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H1 : Defective % do not varies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760631"/>
            <a:ext cx="5888865" cy="3121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7464" y="4353058"/>
            <a:ext cx="256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p value &gt; 0.05 </a:t>
            </a:r>
          </a:p>
          <a:p>
            <a:r>
              <a:rPr lang="en-US" dirty="0" smtClean="0"/>
              <a:t>So ‘H0’ is accepted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51949" cy="2559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000" dirty="0" err="1"/>
              <a:t>Fantaloons</a:t>
            </a:r>
            <a:r>
              <a:rPr lang="en-US" sz="2000" dirty="0"/>
              <a:t> Sales managers commented that </a:t>
            </a:r>
            <a:r>
              <a:rPr lang="en-US" sz="2000" i="1" dirty="0"/>
              <a:t>% </a:t>
            </a:r>
            <a:r>
              <a:rPr lang="en-US" sz="2000" dirty="0"/>
              <a:t>of males versus females walking in to the store differ based on day of the week. Analyze the data and determine whether there is evidence at </a:t>
            </a:r>
            <a:r>
              <a:rPr lang="en-US" sz="2000" i="1" dirty="0"/>
              <a:t>5 % </a:t>
            </a:r>
            <a:r>
              <a:rPr lang="en-US" sz="2000" dirty="0"/>
              <a:t>significance level to support this hypothesis.</a:t>
            </a:r>
          </a:p>
          <a:p>
            <a:pPr>
              <a:buNone/>
            </a:pPr>
            <a:r>
              <a:rPr lang="en-US" sz="4000" dirty="0"/>
              <a:t> </a:t>
            </a:r>
            <a:r>
              <a:rPr lang="en-US" sz="4000" dirty="0" smtClean="0"/>
              <a:t> </a:t>
            </a:r>
            <a:r>
              <a:rPr lang="en-US" sz="1600" dirty="0" smtClean="0"/>
              <a:t>H0: </a:t>
            </a:r>
            <a:r>
              <a:rPr lang="en-US" sz="1600" i="1" dirty="0"/>
              <a:t>% </a:t>
            </a:r>
            <a:r>
              <a:rPr lang="en-US" sz="1600" dirty="0"/>
              <a:t>of males versus females walking in to the store differ based on day of the week.</a:t>
            </a:r>
          </a:p>
          <a:p>
            <a:pPr>
              <a:buNone/>
            </a:pPr>
            <a:r>
              <a:rPr lang="en-US" sz="1600" dirty="0" smtClean="0"/>
              <a:t>    H1:  </a:t>
            </a:r>
            <a:r>
              <a:rPr lang="en-US" sz="1600" i="1" dirty="0"/>
              <a:t>% </a:t>
            </a:r>
            <a:r>
              <a:rPr lang="en-US" sz="1600" dirty="0"/>
              <a:t>of males versus females walking in to the store </a:t>
            </a:r>
            <a:r>
              <a:rPr lang="en-US" sz="1600" dirty="0" smtClean="0"/>
              <a:t>do not differ </a:t>
            </a:r>
            <a:r>
              <a:rPr lang="en-US" sz="1600" dirty="0"/>
              <a:t>based on day of the week.</a:t>
            </a:r>
          </a:p>
          <a:p>
            <a:pPr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067407"/>
            <a:ext cx="4781550" cy="2498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5037" y="4342438"/>
            <a:ext cx="328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p value&gt; 0.05 so H0 is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503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Office Theme</vt:lpstr>
      <vt:lpstr>Hypothesis Testing Exercise</vt:lpstr>
      <vt:lpstr>Hypothesis Testing Exercise</vt:lpstr>
      <vt:lpstr>PowerPoint Presentation</vt:lpstr>
      <vt:lpstr>Hypothesis Testing Exercise</vt:lpstr>
      <vt:lpstr>Buyer Ratio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Rahul Tiwari</cp:lastModifiedBy>
  <cp:revision>24</cp:revision>
  <dcterms:created xsi:type="dcterms:W3CDTF">2015-11-14T12:07:48Z</dcterms:created>
  <dcterms:modified xsi:type="dcterms:W3CDTF">2020-06-11T15:20:44Z</dcterms:modified>
</cp:coreProperties>
</file>